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1"/>
  </p:sldMasterIdLst>
  <p:notesMasterIdLst>
    <p:notesMasterId r:id="rId48"/>
  </p:notesMasterIdLst>
  <p:handoutMasterIdLst>
    <p:handoutMasterId r:id="rId49"/>
  </p:handoutMasterIdLst>
  <p:sldIdLst>
    <p:sldId id="310" r:id="rId2"/>
    <p:sldId id="311" r:id="rId3"/>
    <p:sldId id="344" r:id="rId4"/>
    <p:sldId id="312" r:id="rId5"/>
    <p:sldId id="322" r:id="rId6"/>
    <p:sldId id="342" r:id="rId7"/>
    <p:sldId id="343" r:id="rId8"/>
    <p:sldId id="313" r:id="rId9"/>
    <p:sldId id="319" r:id="rId10"/>
    <p:sldId id="320" r:id="rId11"/>
    <p:sldId id="321" r:id="rId12"/>
    <p:sldId id="323" r:id="rId13"/>
    <p:sldId id="314" r:id="rId14"/>
    <p:sldId id="324" r:id="rId15"/>
    <p:sldId id="325" r:id="rId16"/>
    <p:sldId id="326" r:id="rId17"/>
    <p:sldId id="315" r:id="rId18"/>
    <p:sldId id="341" r:id="rId19"/>
    <p:sldId id="340" r:id="rId20"/>
    <p:sldId id="329" r:id="rId21"/>
    <p:sldId id="316" r:id="rId22"/>
    <p:sldId id="345" r:id="rId23"/>
    <p:sldId id="346" r:id="rId24"/>
    <p:sldId id="347" r:id="rId25"/>
    <p:sldId id="348" r:id="rId26"/>
    <p:sldId id="349" r:id="rId27"/>
    <p:sldId id="352" r:id="rId28"/>
    <p:sldId id="353" r:id="rId29"/>
    <p:sldId id="354" r:id="rId30"/>
    <p:sldId id="355" r:id="rId31"/>
    <p:sldId id="356" r:id="rId32"/>
    <p:sldId id="357" r:id="rId33"/>
    <p:sldId id="358" r:id="rId34"/>
    <p:sldId id="330" r:id="rId35"/>
    <p:sldId id="317" r:id="rId36"/>
    <p:sldId id="331" r:id="rId37"/>
    <p:sldId id="332" r:id="rId38"/>
    <p:sldId id="334" r:id="rId39"/>
    <p:sldId id="338" r:id="rId40"/>
    <p:sldId id="333" r:id="rId41"/>
    <p:sldId id="335" r:id="rId42"/>
    <p:sldId id="336" r:id="rId43"/>
    <p:sldId id="350" r:id="rId44"/>
    <p:sldId id="359" r:id="rId45"/>
    <p:sldId id="351" r:id="rId46"/>
    <p:sldId id="337" r:id="rId47"/>
  </p:sldIdLst>
  <p:sldSz cx="9144000" cy="6858000" type="screen4x3"/>
  <p:notesSz cx="6954838" cy="93091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82F5"/>
    <a:srgbClr val="F3F3F3"/>
    <a:srgbClr val="1EDE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2" autoAdjust="0"/>
    <p:restoredTop sz="94667" autoAdjust="0"/>
  </p:normalViewPr>
  <p:slideViewPr>
    <p:cSldViewPr>
      <p:cViewPr varScale="1">
        <p:scale>
          <a:sx n="62" d="100"/>
          <a:sy n="62" d="100"/>
        </p:scale>
        <p:origin x="1404" y="28"/>
      </p:cViewPr>
      <p:guideLst>
        <p:guide orient="horz" pos="2160"/>
        <p:guide pos="2880"/>
      </p:guideLst>
    </p:cSldViewPr>
  </p:slideViewPr>
  <p:outlineViewPr>
    <p:cViewPr>
      <p:scale>
        <a:sx n="33" d="100"/>
        <a:sy n="33" d="100"/>
      </p:scale>
      <p:origin x="0" y="10704"/>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946D25-7652-CA45-45D6-4F8A112E5DB4}"/>
              </a:ext>
            </a:extLst>
          </p:cNvPr>
          <p:cNvSpPr>
            <a:spLocks noGrp="1"/>
          </p:cNvSpPr>
          <p:nvPr>
            <p:ph type="hdr" sz="quarter"/>
          </p:nvPr>
        </p:nvSpPr>
        <p:spPr>
          <a:xfrm>
            <a:off x="0" y="0"/>
            <a:ext cx="3013075" cy="465138"/>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A3C11A27-4395-68DB-40C5-2B86737D5035}"/>
              </a:ext>
            </a:extLst>
          </p:cNvPr>
          <p:cNvSpPr>
            <a:spLocks noGrp="1"/>
          </p:cNvSpPr>
          <p:nvPr>
            <p:ph type="dt" sz="quarter" idx="1"/>
          </p:nvPr>
        </p:nvSpPr>
        <p:spPr>
          <a:xfrm>
            <a:off x="3940175" y="0"/>
            <a:ext cx="3013075" cy="465138"/>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4EEE69B6-A797-4A30-81F6-112AA0F69699}" type="datetimeFigureOut">
              <a:rPr lang="en-US"/>
              <a:pPr>
                <a:defRPr/>
              </a:pPr>
              <a:t>4/17/2023</a:t>
            </a:fld>
            <a:endParaRPr lang="en-US"/>
          </a:p>
        </p:txBody>
      </p:sp>
      <p:sp>
        <p:nvSpPr>
          <p:cNvPr id="4" name="Footer Placeholder 3">
            <a:extLst>
              <a:ext uri="{FF2B5EF4-FFF2-40B4-BE49-F238E27FC236}">
                <a16:creationId xmlns:a16="http://schemas.microsoft.com/office/drawing/2014/main" id="{5060192C-69AA-4B80-7552-7DA97D06FACC}"/>
              </a:ext>
            </a:extLst>
          </p:cNvPr>
          <p:cNvSpPr>
            <a:spLocks noGrp="1"/>
          </p:cNvSpPr>
          <p:nvPr>
            <p:ph type="ftr" sz="quarter" idx="2"/>
          </p:nvPr>
        </p:nvSpPr>
        <p:spPr>
          <a:xfrm>
            <a:off x="0" y="8842375"/>
            <a:ext cx="3013075" cy="46513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r>
              <a:rPr lang="en-US"/>
              <a:t>CMRCET-CSE</a:t>
            </a:r>
          </a:p>
        </p:txBody>
      </p:sp>
      <p:sp>
        <p:nvSpPr>
          <p:cNvPr id="5" name="Slide Number Placeholder 4">
            <a:extLst>
              <a:ext uri="{FF2B5EF4-FFF2-40B4-BE49-F238E27FC236}">
                <a16:creationId xmlns:a16="http://schemas.microsoft.com/office/drawing/2014/main" id="{CFEBF31B-0C78-1163-B9F0-1F9CDF14CF74}"/>
              </a:ext>
            </a:extLst>
          </p:cNvPr>
          <p:cNvSpPr>
            <a:spLocks noGrp="1"/>
          </p:cNvSpPr>
          <p:nvPr>
            <p:ph type="sldNum" sz="quarter" idx="3"/>
          </p:nvPr>
        </p:nvSpPr>
        <p:spPr>
          <a:xfrm>
            <a:off x="3940175" y="8842375"/>
            <a:ext cx="3013075" cy="465138"/>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777F25F1-20B9-4A90-B4AD-5E290A8844B5}"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E8D77E-D637-DFD3-3FDE-DBFBF30293DD}"/>
              </a:ext>
            </a:extLst>
          </p:cNvPr>
          <p:cNvSpPr>
            <a:spLocks noGrp="1"/>
          </p:cNvSpPr>
          <p:nvPr>
            <p:ph type="hdr" sz="quarter"/>
          </p:nvPr>
        </p:nvSpPr>
        <p:spPr>
          <a:xfrm>
            <a:off x="0" y="0"/>
            <a:ext cx="3013075" cy="465138"/>
          </a:xfrm>
          <a:prstGeom prst="rect">
            <a:avLst/>
          </a:prstGeom>
        </p:spPr>
        <p:txBody>
          <a:bodyPr vert="horz" lIns="92930" tIns="46465" rIns="92930" bIns="46465"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9B6BD123-F814-1B9D-2769-D48ECFA71C2C}"/>
              </a:ext>
            </a:extLst>
          </p:cNvPr>
          <p:cNvSpPr>
            <a:spLocks noGrp="1"/>
          </p:cNvSpPr>
          <p:nvPr>
            <p:ph type="dt" idx="1"/>
          </p:nvPr>
        </p:nvSpPr>
        <p:spPr>
          <a:xfrm>
            <a:off x="3940175" y="0"/>
            <a:ext cx="3013075" cy="465138"/>
          </a:xfrm>
          <a:prstGeom prst="rect">
            <a:avLst/>
          </a:prstGeom>
        </p:spPr>
        <p:txBody>
          <a:bodyPr vert="horz" lIns="92930" tIns="46465" rIns="92930" bIns="46465" rtlCol="0"/>
          <a:lstStyle>
            <a:lvl1pPr algn="r" eaLnBrk="1" fontAlgn="auto" hangingPunct="1">
              <a:spcBef>
                <a:spcPts val="0"/>
              </a:spcBef>
              <a:spcAft>
                <a:spcPts val="0"/>
              </a:spcAft>
              <a:defRPr sz="1200">
                <a:latin typeface="+mn-lt"/>
                <a:cs typeface="+mn-cs"/>
              </a:defRPr>
            </a:lvl1pPr>
          </a:lstStyle>
          <a:p>
            <a:pPr>
              <a:defRPr/>
            </a:pPr>
            <a:fld id="{00798E24-AF97-4D5E-9F79-D11CDEFBB99C}" type="datetimeFigureOut">
              <a:rPr lang="en-US"/>
              <a:pPr>
                <a:defRPr/>
              </a:pPr>
              <a:t>4/17/2023</a:t>
            </a:fld>
            <a:endParaRPr lang="en-US"/>
          </a:p>
        </p:txBody>
      </p:sp>
      <p:sp>
        <p:nvSpPr>
          <p:cNvPr id="4" name="Slide Image Placeholder 3">
            <a:extLst>
              <a:ext uri="{FF2B5EF4-FFF2-40B4-BE49-F238E27FC236}">
                <a16:creationId xmlns:a16="http://schemas.microsoft.com/office/drawing/2014/main" id="{BCC01408-E65E-B6E4-196D-A834B3272916}"/>
              </a:ext>
            </a:extLst>
          </p:cNvPr>
          <p:cNvSpPr>
            <a:spLocks noGrp="1" noRot="1" noChangeAspect="1"/>
          </p:cNvSpPr>
          <p:nvPr>
            <p:ph type="sldImg" idx="2"/>
          </p:nvPr>
        </p:nvSpPr>
        <p:spPr>
          <a:xfrm>
            <a:off x="1150938" y="698500"/>
            <a:ext cx="4652962" cy="3490913"/>
          </a:xfrm>
          <a:prstGeom prst="rect">
            <a:avLst/>
          </a:prstGeom>
          <a:noFill/>
          <a:ln w="12700">
            <a:solidFill>
              <a:prstClr val="black"/>
            </a:solidFill>
          </a:ln>
        </p:spPr>
        <p:txBody>
          <a:bodyPr vert="horz" lIns="92930" tIns="46465" rIns="92930" bIns="46465" rtlCol="0" anchor="ctr"/>
          <a:lstStyle/>
          <a:p>
            <a:pPr lvl="0"/>
            <a:endParaRPr lang="en-US" noProof="0"/>
          </a:p>
        </p:txBody>
      </p:sp>
      <p:sp>
        <p:nvSpPr>
          <p:cNvPr id="5" name="Notes Placeholder 4">
            <a:extLst>
              <a:ext uri="{FF2B5EF4-FFF2-40B4-BE49-F238E27FC236}">
                <a16:creationId xmlns:a16="http://schemas.microsoft.com/office/drawing/2014/main" id="{77483F62-4B61-D084-293C-BBA54F5C312C}"/>
              </a:ext>
            </a:extLst>
          </p:cNvPr>
          <p:cNvSpPr>
            <a:spLocks noGrp="1"/>
          </p:cNvSpPr>
          <p:nvPr>
            <p:ph type="body" sz="quarter" idx="3"/>
          </p:nvPr>
        </p:nvSpPr>
        <p:spPr>
          <a:xfrm>
            <a:off x="695325" y="4421188"/>
            <a:ext cx="5564188" cy="4189412"/>
          </a:xfrm>
          <a:prstGeom prst="rect">
            <a:avLst/>
          </a:prstGeom>
        </p:spPr>
        <p:txBody>
          <a:bodyPr vert="horz" lIns="92930" tIns="46465" rIns="92930" bIns="46465"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284FE1C5-1D30-0F34-C9B4-FAB711D60144}"/>
              </a:ext>
            </a:extLst>
          </p:cNvPr>
          <p:cNvSpPr>
            <a:spLocks noGrp="1"/>
          </p:cNvSpPr>
          <p:nvPr>
            <p:ph type="ftr" sz="quarter" idx="4"/>
          </p:nvPr>
        </p:nvSpPr>
        <p:spPr>
          <a:xfrm>
            <a:off x="0" y="8842375"/>
            <a:ext cx="3013075" cy="465138"/>
          </a:xfrm>
          <a:prstGeom prst="rect">
            <a:avLst/>
          </a:prstGeom>
        </p:spPr>
        <p:txBody>
          <a:bodyPr vert="horz" lIns="92930" tIns="46465" rIns="92930" bIns="46465" rtlCol="0" anchor="b"/>
          <a:lstStyle>
            <a:lvl1pPr algn="l" eaLnBrk="1" fontAlgn="auto" hangingPunct="1">
              <a:spcBef>
                <a:spcPts val="0"/>
              </a:spcBef>
              <a:spcAft>
                <a:spcPts val="0"/>
              </a:spcAft>
              <a:defRPr sz="1200">
                <a:latin typeface="+mn-lt"/>
                <a:cs typeface="+mn-cs"/>
              </a:defRPr>
            </a:lvl1pPr>
          </a:lstStyle>
          <a:p>
            <a:pPr>
              <a:defRPr/>
            </a:pPr>
            <a:r>
              <a:rPr lang="en-US"/>
              <a:t>CMRCET-CSE</a:t>
            </a:r>
          </a:p>
        </p:txBody>
      </p:sp>
      <p:sp>
        <p:nvSpPr>
          <p:cNvPr id="7" name="Slide Number Placeholder 6">
            <a:extLst>
              <a:ext uri="{FF2B5EF4-FFF2-40B4-BE49-F238E27FC236}">
                <a16:creationId xmlns:a16="http://schemas.microsoft.com/office/drawing/2014/main" id="{59449CCE-A14B-1D0C-4A13-89E5CE02CA5C}"/>
              </a:ext>
            </a:extLst>
          </p:cNvPr>
          <p:cNvSpPr>
            <a:spLocks noGrp="1"/>
          </p:cNvSpPr>
          <p:nvPr>
            <p:ph type="sldNum" sz="quarter" idx="5"/>
          </p:nvPr>
        </p:nvSpPr>
        <p:spPr>
          <a:xfrm>
            <a:off x="3940175" y="8842375"/>
            <a:ext cx="3013075" cy="465138"/>
          </a:xfrm>
          <a:prstGeom prst="rect">
            <a:avLst/>
          </a:prstGeom>
        </p:spPr>
        <p:txBody>
          <a:bodyPr vert="horz" wrap="square" lIns="92930" tIns="46465" rIns="92930" bIns="46465" numCol="1" anchor="b" anchorCtr="0" compatLnSpc="1">
            <a:prstTxWarp prst="textNoShape">
              <a:avLst/>
            </a:prstTxWarp>
          </a:bodyPr>
          <a:lstStyle>
            <a:lvl1pPr algn="r" eaLnBrk="1" hangingPunct="1">
              <a:defRPr sz="1200">
                <a:latin typeface="Calibri" panose="020F0502020204030204" pitchFamily="34" charset="0"/>
              </a:defRPr>
            </a:lvl1pPr>
          </a:lstStyle>
          <a:p>
            <a:fld id="{5B891222-BB8A-4BFD-BE81-F0E62DC1A782}"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5B2EADE3-FECD-8367-9E96-F0EBA83DFC9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a:extLst>
              <a:ext uri="{FF2B5EF4-FFF2-40B4-BE49-F238E27FC236}">
                <a16:creationId xmlns:a16="http://schemas.microsoft.com/office/drawing/2014/main" id="{20712849-6CD3-E0F1-5ABC-2901556228C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IN" altLang="en-US"/>
          </a:p>
        </p:txBody>
      </p:sp>
      <p:sp>
        <p:nvSpPr>
          <p:cNvPr id="4" name="Footer Placeholder 3">
            <a:extLst>
              <a:ext uri="{FF2B5EF4-FFF2-40B4-BE49-F238E27FC236}">
                <a16:creationId xmlns:a16="http://schemas.microsoft.com/office/drawing/2014/main" id="{75040874-6869-8824-1517-EA545667E7E2}"/>
              </a:ext>
            </a:extLst>
          </p:cNvPr>
          <p:cNvSpPr>
            <a:spLocks noGrp="1"/>
          </p:cNvSpPr>
          <p:nvPr>
            <p:ph type="ftr" sz="quarter" idx="4"/>
          </p:nvPr>
        </p:nvSpPr>
        <p:spPr/>
        <p:txBody>
          <a:bodyPr/>
          <a:lstStyle/>
          <a:p>
            <a:pPr>
              <a:defRPr/>
            </a:pPr>
            <a:r>
              <a:rPr lang="en-US"/>
              <a:t>CMRCET-CSE</a:t>
            </a:r>
          </a:p>
        </p:txBody>
      </p:sp>
      <p:sp>
        <p:nvSpPr>
          <p:cNvPr id="25605" name="Slide Number Placeholder 4">
            <a:extLst>
              <a:ext uri="{FF2B5EF4-FFF2-40B4-BE49-F238E27FC236}">
                <a16:creationId xmlns:a16="http://schemas.microsoft.com/office/drawing/2014/main" id="{0BC5D8F0-DF09-663F-F204-DE0B5AD225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687F055F-822E-4267-AC77-9063AE0AFAE0}" type="slidenum">
              <a:rPr lang="en-US" altLang="en-US">
                <a:latin typeface="Calibri" panose="020F0502020204030204" pitchFamily="34" charset="0"/>
              </a:rPr>
              <a:pPr/>
              <a:t>4</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5" name="Text Placeholder 6"/>
          <p:cNvSpPr>
            <a:spLocks noGrp="1"/>
          </p:cNvSpPr>
          <p:nvPr>
            <p:ph type="body" sz="quarter" idx="13"/>
          </p:nvPr>
        </p:nvSpPr>
        <p:spPr>
          <a:xfrm>
            <a:off x="152400" y="6553200"/>
            <a:ext cx="1447800" cy="304800"/>
          </a:xfrm>
        </p:spPr>
        <p:txBody>
          <a:bodyPr>
            <a:noAutofit/>
          </a:bodyPr>
          <a:lstStyle>
            <a:lvl1pPr>
              <a:buNone/>
              <a:defRPr sz="1600"/>
            </a:lvl1pPr>
          </a:lstStyle>
          <a:p>
            <a:pPr lvl="0"/>
            <a:r>
              <a:rPr lang="en-US"/>
              <a:t>Click to edit Master text styles</a:t>
            </a:r>
          </a:p>
        </p:txBody>
      </p:sp>
      <p:sp>
        <p:nvSpPr>
          <p:cNvPr id="4" name="Slide Number Placeholder 5">
            <a:extLst>
              <a:ext uri="{FF2B5EF4-FFF2-40B4-BE49-F238E27FC236}">
                <a16:creationId xmlns:a16="http://schemas.microsoft.com/office/drawing/2014/main" id="{2E9E2FCF-53BC-77EE-E5F5-BFC13380EB6B}"/>
              </a:ext>
            </a:extLst>
          </p:cNvPr>
          <p:cNvSpPr>
            <a:spLocks noGrp="1"/>
          </p:cNvSpPr>
          <p:nvPr>
            <p:ph type="sldNum" sz="quarter" idx="14"/>
          </p:nvPr>
        </p:nvSpPr>
        <p:spPr/>
        <p:txBody>
          <a:bodyPr/>
          <a:lstStyle>
            <a:lvl1pPr>
              <a:defRPr/>
            </a:lvl1pPr>
          </a:lstStyle>
          <a:p>
            <a:fld id="{484D2FA0-9E0E-44FB-834D-2F89A6D8CF5B}" type="slidenum">
              <a:rPr lang="en-US" altLang="en-US"/>
              <a:pPr/>
              <a:t>‹#›</a:t>
            </a:fld>
            <a:endParaRPr lang="en-US" altLang="en-US"/>
          </a:p>
        </p:txBody>
      </p:sp>
    </p:spTree>
    <p:extLst>
      <p:ext uri="{BB962C8B-B14F-4D97-AF65-F5344CB8AC3E}">
        <p14:creationId xmlns:p14="http://schemas.microsoft.com/office/powerpoint/2010/main" val="408933485"/>
      </p:ext>
    </p:extLst>
  </p:cSld>
  <p:clrMapOvr>
    <a:masterClrMapping/>
  </p:clrMapOvr>
  <p:transition>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a:extLst>
              <a:ext uri="{FF2B5EF4-FFF2-40B4-BE49-F238E27FC236}">
                <a16:creationId xmlns:a16="http://schemas.microsoft.com/office/drawing/2014/main" id="{F2C8FBAA-FA01-130C-2DC9-5FC9AF22346A}"/>
              </a:ext>
            </a:extLst>
          </p:cNvPr>
          <p:cNvSpPr>
            <a:spLocks noGrp="1"/>
          </p:cNvSpPr>
          <p:nvPr>
            <p:ph type="sldNum" sz="quarter" idx="10"/>
          </p:nvPr>
        </p:nvSpPr>
        <p:spPr/>
        <p:txBody>
          <a:bodyPr/>
          <a:lstStyle>
            <a:lvl1pPr>
              <a:defRPr/>
            </a:lvl1pPr>
          </a:lstStyle>
          <a:p>
            <a:fld id="{1143A887-15A0-4523-BE5C-3F20F0D50D15}" type="slidenum">
              <a:rPr lang="en-US" altLang="en-US"/>
              <a:pPr/>
              <a:t>‹#›</a:t>
            </a:fld>
            <a:endParaRPr lang="en-US" altLang="en-US"/>
          </a:p>
        </p:txBody>
      </p:sp>
      <p:sp>
        <p:nvSpPr>
          <p:cNvPr id="6" name="Date Placeholder 4">
            <a:extLst>
              <a:ext uri="{FF2B5EF4-FFF2-40B4-BE49-F238E27FC236}">
                <a16:creationId xmlns:a16="http://schemas.microsoft.com/office/drawing/2014/main" id="{E12511F8-9AB2-CC9A-46BC-F6BA908FF65A}"/>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801521417"/>
      </p:ext>
    </p:extLst>
  </p:cSld>
  <p:clrMapOvr>
    <a:masterClrMapping/>
  </p:clrMapOvr>
  <p:transition>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F042B8F6-38C1-B1BD-9E85-CB0EF3772761}"/>
              </a:ext>
            </a:extLst>
          </p:cNvPr>
          <p:cNvSpPr>
            <a:spLocks noGrp="1"/>
          </p:cNvSpPr>
          <p:nvPr>
            <p:ph type="sldNum" sz="quarter" idx="10"/>
          </p:nvPr>
        </p:nvSpPr>
        <p:spPr/>
        <p:txBody>
          <a:bodyPr/>
          <a:lstStyle>
            <a:lvl1pPr>
              <a:defRPr/>
            </a:lvl1pPr>
          </a:lstStyle>
          <a:p>
            <a:fld id="{B7804109-652F-40D4-B8D6-57F88D611CAD}" type="slidenum">
              <a:rPr lang="en-US" altLang="en-US"/>
              <a:pPr/>
              <a:t>‹#›</a:t>
            </a:fld>
            <a:endParaRPr lang="en-US" altLang="en-US"/>
          </a:p>
        </p:txBody>
      </p:sp>
    </p:spTree>
    <p:extLst>
      <p:ext uri="{BB962C8B-B14F-4D97-AF65-F5344CB8AC3E}">
        <p14:creationId xmlns:p14="http://schemas.microsoft.com/office/powerpoint/2010/main" val="2883695707"/>
      </p:ext>
    </p:extLst>
  </p:cSld>
  <p:clrMapOvr>
    <a:masterClrMapping/>
  </p:clrMapOvr>
  <p:transition>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5">
            <a:extLst>
              <a:ext uri="{FF2B5EF4-FFF2-40B4-BE49-F238E27FC236}">
                <a16:creationId xmlns:a16="http://schemas.microsoft.com/office/drawing/2014/main" id="{8DCBD88B-0C8E-E5B9-098F-1839551BFED4}"/>
              </a:ext>
            </a:extLst>
          </p:cNvPr>
          <p:cNvSpPr>
            <a:spLocks noGrp="1"/>
          </p:cNvSpPr>
          <p:nvPr>
            <p:ph type="sldNum" sz="quarter" idx="10"/>
          </p:nvPr>
        </p:nvSpPr>
        <p:spPr/>
        <p:txBody>
          <a:bodyPr/>
          <a:lstStyle>
            <a:lvl1pPr>
              <a:defRPr/>
            </a:lvl1pPr>
          </a:lstStyle>
          <a:p>
            <a:fld id="{053865CC-4F97-45BD-8444-6E0DE78BA318}" type="slidenum">
              <a:rPr lang="en-US" altLang="en-US"/>
              <a:pPr/>
              <a:t>‹#›</a:t>
            </a:fld>
            <a:endParaRPr lang="en-US" altLang="en-US"/>
          </a:p>
        </p:txBody>
      </p:sp>
      <p:sp>
        <p:nvSpPr>
          <p:cNvPr id="5" name="Date Placeholder 4">
            <a:extLst>
              <a:ext uri="{FF2B5EF4-FFF2-40B4-BE49-F238E27FC236}">
                <a16:creationId xmlns:a16="http://schemas.microsoft.com/office/drawing/2014/main" id="{E6703350-FA8C-C477-506A-5FD77D0AD7A6}"/>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1950240073"/>
      </p:ext>
    </p:extLst>
  </p:cSld>
  <p:clrMapOvr>
    <a:masterClrMapping/>
  </p:clrMapOvr>
  <p:transition>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1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EA876117-D056-F766-BC6B-E37C06D60B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1E8C03DD-1052-A060-3BCF-328852255473}"/>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F7B7654C-D596-71C0-E74C-AE706183A350}"/>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69B40175-8D57-7938-EE42-58D45EBB19CB}"/>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F78C9D58-016F-4C17-A064-0F6DFE2A27F6}"/>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18F9E7F7-4E92-5C0C-E2D7-DE4D795320ED}"/>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6198B991-9EBA-76FE-197E-A0CC9C8EC27D}"/>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206586052"/>
      </p:ext>
    </p:extLst>
  </p:cSld>
  <p:clrMapOvr>
    <a:masterClrMapping/>
  </p:clrMapOvr>
  <p:transition>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5FFE590E-68FE-4BFD-58DB-066715E7B694}"/>
              </a:ext>
            </a:extLst>
          </p:cNvPr>
          <p:cNvSpPr>
            <a:spLocks noGrp="1"/>
          </p:cNvSpPr>
          <p:nvPr>
            <p:ph type="sldNum" sz="quarter" idx="10"/>
          </p:nvPr>
        </p:nvSpPr>
        <p:spPr/>
        <p:txBody>
          <a:bodyPr/>
          <a:lstStyle>
            <a:lvl1pPr>
              <a:defRPr/>
            </a:lvl1pPr>
          </a:lstStyle>
          <a:p>
            <a:fld id="{142DC665-BE51-4A00-8FF7-57DD4DD37C37}" type="slidenum">
              <a:rPr lang="en-US" altLang="en-US"/>
              <a:pPr/>
              <a:t>‹#›</a:t>
            </a:fld>
            <a:endParaRPr lang="en-US" altLang="en-US"/>
          </a:p>
        </p:txBody>
      </p:sp>
      <p:sp>
        <p:nvSpPr>
          <p:cNvPr id="3" name="Date Placeholder 4">
            <a:extLst>
              <a:ext uri="{FF2B5EF4-FFF2-40B4-BE49-F238E27FC236}">
                <a16:creationId xmlns:a16="http://schemas.microsoft.com/office/drawing/2014/main" id="{787D0893-B9B0-8860-1D8F-61FA1E93EE3F}"/>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340736371"/>
      </p:ext>
    </p:extLst>
  </p:cSld>
  <p:clrMapOvr>
    <a:masterClrMapping/>
  </p:clrMapOvr>
  <p:transition>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cSld name="3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D5AC4C5E-9AC9-40BA-E454-72B47D1F3E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5673B176-18C9-1D22-B24A-EE2133782A3E}"/>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AC9960C8-CA04-945A-C421-A5599C844063}"/>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2E2942E2-AA9B-8052-9840-8B73C62BFC83}"/>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CEB8EA25-9810-BE72-2275-70F026B272DA}"/>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B6893100-197E-149B-1099-81C4B27DD672}"/>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52445BBD-F8D1-ED52-BC29-C0C04401A0C3}"/>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4205106490"/>
      </p:ext>
    </p:extLst>
  </p:cSld>
  <p:clrMapOvr>
    <a:masterClrMapping/>
  </p:clrMapOvr>
  <p:transition>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cSld name="4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14861E0B-5D65-3DE0-7BF0-386C755534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7FA3A81F-8D61-E80D-5F98-3CA7453BE353}"/>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E861E1E2-D7C9-2C8E-78AA-529C1E4365DC}"/>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A71C5954-0F0D-253B-5EC4-4D603D6DB4DB}"/>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FBBB2BBD-E456-2A50-8B35-35F8CF5B6F88}"/>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6A338252-4FB7-4361-1E6B-48F8BFBA859C}"/>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F0F65721-F7AF-F0C2-68E7-B023FFB65554}"/>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3674619"/>
      </p:ext>
    </p:extLst>
  </p:cSld>
  <p:clrMapOvr>
    <a:masterClrMapping/>
  </p:clrMapOvr>
  <p:transition>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AF3D2DD2-C5AC-9CA7-51FB-AC8331FCEEF4}"/>
              </a:ext>
            </a:extLst>
          </p:cNvPr>
          <p:cNvSpPr>
            <a:spLocks noGrp="1"/>
          </p:cNvSpPr>
          <p:nvPr>
            <p:ph type="sldNum" sz="quarter" idx="10"/>
          </p:nvPr>
        </p:nvSpPr>
        <p:spPr/>
        <p:txBody>
          <a:bodyPr/>
          <a:lstStyle>
            <a:lvl1pPr>
              <a:defRPr/>
            </a:lvl1pPr>
          </a:lstStyle>
          <a:p>
            <a:fld id="{2B1424FA-B4F9-4C24-856F-661BE7FD7731}" type="slidenum">
              <a:rPr lang="en-US" altLang="en-US"/>
              <a:pPr/>
              <a:t>‹#›</a:t>
            </a:fld>
            <a:endParaRPr lang="en-US" altLang="en-US"/>
          </a:p>
        </p:txBody>
      </p:sp>
      <p:sp>
        <p:nvSpPr>
          <p:cNvPr id="3" name="Date Placeholder 4">
            <a:extLst>
              <a:ext uri="{FF2B5EF4-FFF2-40B4-BE49-F238E27FC236}">
                <a16:creationId xmlns:a16="http://schemas.microsoft.com/office/drawing/2014/main" id="{2BC70D65-D376-49AD-E038-7138EF94E9F9}"/>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606167958"/>
      </p:ext>
    </p:extLst>
  </p:cSld>
  <p:clrMapOvr>
    <a:masterClrMapping/>
  </p:clrMapOvr>
  <p:transition>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cSld name="5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B3BEE9B8-6CBC-060F-0AD2-4D46F1BF09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BB64EDC5-7A7A-EDC9-6A74-582C69CAAE56}"/>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E28DB226-BA9B-4885-2694-67A0A8B31BEC}"/>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3FB10E26-F701-B901-27CD-14A1B912AFBC}"/>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87A8B8AF-A78C-703F-B815-38E9234CBFEB}"/>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581AFBFB-AB04-D953-15D7-4D231F1524A4}"/>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4A75C835-F652-C12B-1511-EF32423C74D3}"/>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679215851"/>
      </p:ext>
    </p:extLst>
  </p:cSld>
  <p:clrMapOvr>
    <a:masterClrMapping/>
  </p:clrMapOvr>
  <p:transition>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66CB31CD-27D5-E1F9-6DD5-09F2D0F16C54}"/>
              </a:ext>
            </a:extLst>
          </p:cNvPr>
          <p:cNvSpPr>
            <a:spLocks noGrp="1"/>
          </p:cNvSpPr>
          <p:nvPr>
            <p:ph type="sldNum" sz="quarter" idx="10"/>
          </p:nvPr>
        </p:nvSpPr>
        <p:spPr/>
        <p:txBody>
          <a:bodyPr/>
          <a:lstStyle>
            <a:lvl1pPr>
              <a:defRPr/>
            </a:lvl1pPr>
          </a:lstStyle>
          <a:p>
            <a:fld id="{6B641C27-4578-44F6-8960-74CCD4436B0F}" type="slidenum">
              <a:rPr lang="en-US" altLang="en-US"/>
              <a:pPr/>
              <a:t>‹#›</a:t>
            </a:fld>
            <a:endParaRPr lang="en-US" altLang="en-US"/>
          </a:p>
        </p:txBody>
      </p:sp>
      <p:sp>
        <p:nvSpPr>
          <p:cNvPr id="3" name="Date Placeholder 4">
            <a:extLst>
              <a:ext uri="{FF2B5EF4-FFF2-40B4-BE49-F238E27FC236}">
                <a16:creationId xmlns:a16="http://schemas.microsoft.com/office/drawing/2014/main" id="{1AD66B86-1F32-EC5E-F2DD-582875D76236}"/>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902424211"/>
      </p:ext>
    </p:extLst>
  </p:cSld>
  <p:clrMapOvr>
    <a:masterClrMapping/>
  </p:clrMapOvr>
  <p:transition>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152400" y="6553200"/>
            <a:ext cx="1447800" cy="304800"/>
          </a:xfrm>
        </p:spPr>
        <p:txBody>
          <a:bodyPr>
            <a:noAutofit/>
          </a:bodyPr>
          <a:lstStyle>
            <a:lvl1pPr>
              <a:buNone/>
              <a:defRPr sz="1600"/>
            </a:lvl1pPr>
          </a:lstStyle>
          <a:p>
            <a:pPr lvl="0"/>
            <a:r>
              <a:rPr lang="en-US"/>
              <a:t>Click to edit Master text styles</a:t>
            </a:r>
          </a:p>
        </p:txBody>
      </p:sp>
      <p:sp>
        <p:nvSpPr>
          <p:cNvPr id="4" name="Slide Number Placeholder 5">
            <a:extLst>
              <a:ext uri="{FF2B5EF4-FFF2-40B4-BE49-F238E27FC236}">
                <a16:creationId xmlns:a16="http://schemas.microsoft.com/office/drawing/2014/main" id="{8CA8031E-607D-AA27-1813-69D3155FCAD6}"/>
              </a:ext>
            </a:extLst>
          </p:cNvPr>
          <p:cNvSpPr>
            <a:spLocks noGrp="1"/>
          </p:cNvSpPr>
          <p:nvPr>
            <p:ph type="sldNum" sz="quarter" idx="14"/>
          </p:nvPr>
        </p:nvSpPr>
        <p:spPr/>
        <p:txBody>
          <a:bodyPr/>
          <a:lstStyle>
            <a:lvl1pPr>
              <a:defRPr>
                <a:solidFill>
                  <a:schemeClr val="tx1"/>
                </a:solidFill>
              </a:defRPr>
            </a:lvl1pPr>
          </a:lstStyle>
          <a:p>
            <a:fld id="{6FCB7C75-8FDE-42FC-B428-1748C46A9AB5}" type="slidenum">
              <a:rPr lang="en-US" altLang="en-US"/>
              <a:pPr/>
              <a:t>‹#›</a:t>
            </a:fld>
            <a:endParaRPr lang="en-US" altLang="en-US"/>
          </a:p>
        </p:txBody>
      </p:sp>
    </p:spTree>
    <p:extLst>
      <p:ext uri="{BB962C8B-B14F-4D97-AF65-F5344CB8AC3E}">
        <p14:creationId xmlns:p14="http://schemas.microsoft.com/office/powerpoint/2010/main" val="1297147646"/>
      </p:ext>
    </p:extLst>
  </p:cSld>
  <p:clrMapOvr>
    <a:masterClrMapping/>
  </p:clrMapOvr>
  <p:transition>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4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FA4E4633-7BEF-2F26-9D80-6665CF5A59D9}"/>
              </a:ext>
            </a:extLst>
          </p:cNvPr>
          <p:cNvSpPr>
            <a:spLocks noGrp="1"/>
          </p:cNvSpPr>
          <p:nvPr>
            <p:ph type="sldNum" sz="quarter" idx="10"/>
          </p:nvPr>
        </p:nvSpPr>
        <p:spPr/>
        <p:txBody>
          <a:bodyPr/>
          <a:lstStyle>
            <a:lvl1pPr>
              <a:defRPr/>
            </a:lvl1pPr>
          </a:lstStyle>
          <a:p>
            <a:fld id="{855F5953-D8F7-411D-AB1E-1852BB23BD12}" type="slidenum">
              <a:rPr lang="en-US" altLang="en-US"/>
              <a:pPr/>
              <a:t>‹#›</a:t>
            </a:fld>
            <a:endParaRPr lang="en-US" altLang="en-US"/>
          </a:p>
        </p:txBody>
      </p:sp>
      <p:sp>
        <p:nvSpPr>
          <p:cNvPr id="3" name="Date Placeholder 4">
            <a:extLst>
              <a:ext uri="{FF2B5EF4-FFF2-40B4-BE49-F238E27FC236}">
                <a16:creationId xmlns:a16="http://schemas.microsoft.com/office/drawing/2014/main" id="{71E87771-563F-1402-37A3-DB92CCF3F7BA}"/>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976346849"/>
      </p:ext>
    </p:extLst>
  </p:cSld>
  <p:clrMapOvr>
    <a:masterClrMapping/>
  </p:clrMapOvr>
  <p:transition>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5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54A771A9-B6D4-0ADB-41B8-5C5E516CE999}"/>
              </a:ext>
            </a:extLst>
          </p:cNvPr>
          <p:cNvSpPr>
            <a:spLocks noGrp="1"/>
          </p:cNvSpPr>
          <p:nvPr>
            <p:ph type="sldNum" sz="quarter" idx="10"/>
          </p:nvPr>
        </p:nvSpPr>
        <p:spPr/>
        <p:txBody>
          <a:bodyPr/>
          <a:lstStyle>
            <a:lvl1pPr>
              <a:defRPr/>
            </a:lvl1pPr>
          </a:lstStyle>
          <a:p>
            <a:fld id="{DF099447-EBB5-4C8C-95B7-65D7DDBAFAA0}" type="slidenum">
              <a:rPr lang="en-US" altLang="en-US"/>
              <a:pPr/>
              <a:t>‹#›</a:t>
            </a:fld>
            <a:endParaRPr lang="en-US" altLang="en-US"/>
          </a:p>
        </p:txBody>
      </p:sp>
      <p:sp>
        <p:nvSpPr>
          <p:cNvPr id="3" name="Date Placeholder 4">
            <a:extLst>
              <a:ext uri="{FF2B5EF4-FFF2-40B4-BE49-F238E27FC236}">
                <a16:creationId xmlns:a16="http://schemas.microsoft.com/office/drawing/2014/main" id="{03D50FEF-01FF-1DE9-E0F2-F898056323B8}"/>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510521008"/>
      </p:ext>
    </p:extLst>
  </p:cSld>
  <p:clrMapOvr>
    <a:masterClrMapping/>
  </p:clrMapOvr>
  <p:transition>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cSld name="6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D2D7B37F-97F8-39DC-567E-60CC4A2E6E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435BDD32-EECC-CB87-4BAE-D5AFCE82E2A5}"/>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EB4AC1ED-138C-386C-CBFE-8C760EDACA98}"/>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DEF29A5D-CE46-F88C-4553-CAA642D43D67}"/>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C62AB63C-2074-A46F-BD30-10EB8100489A}"/>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4842FAE9-94CA-CD7F-E264-942A98049BF7}"/>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5A30081A-3A9B-A5E0-353F-181DB7F298B6}"/>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529741975"/>
      </p:ext>
    </p:extLst>
  </p:cSld>
  <p:clrMapOvr>
    <a:masterClrMapping/>
  </p:clrMapOvr>
  <p:transition>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59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419734"/>
      </p:ext>
    </p:extLst>
  </p:cSld>
  <p:clrMapOvr>
    <a:masterClrMapping/>
  </p:clrMapOvr>
  <p:transition>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64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1046016"/>
      </p:ext>
    </p:extLst>
  </p:cSld>
  <p:clrMapOvr>
    <a:masterClrMapping/>
  </p:clrMapOvr>
  <p:transition>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6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9209674"/>
      </p:ext>
    </p:extLst>
  </p:cSld>
  <p:clrMapOvr>
    <a:masterClrMapping/>
  </p:clrMapOvr>
  <p:transition>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cSld name="8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81F5C7BE-12B7-D4F0-E616-1D9EA2E0D0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E7BFA2F5-1556-15DE-5C6A-CC8102F3C0DC}"/>
              </a:ext>
            </a:extLst>
          </p:cNvPr>
          <p:cNvGrpSpPr>
            <a:grpSpLocks noChangeAspect="1"/>
          </p:cNvGrpSpPr>
          <p:nvPr/>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DBC2FA86-56BB-8818-BD98-1DC29F99DD17}"/>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549E80D9-ABE9-1645-92C9-FF7CB8AC649E}"/>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F56F4591-A245-9154-1F9E-B8106B900858}"/>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2F58F072-2131-7E59-D3FE-289B0D035308}"/>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55BB91BB-7B01-B798-5041-E37ABA895105}"/>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3326491557"/>
      </p:ext>
    </p:extLst>
  </p:cSld>
  <p:clrMapOvr>
    <a:masterClrMapping/>
  </p:clrMapOvr>
  <p:transition>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73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205776"/>
      </p:ext>
    </p:extLst>
  </p:cSld>
  <p:clrMapOvr>
    <a:masterClrMapping/>
  </p:clrMapOvr>
  <p:transition>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76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912075157"/>
      </p:ext>
    </p:extLst>
  </p:cSld>
  <p:clrMapOvr>
    <a:masterClrMapping/>
  </p:clrMapOvr>
  <p:transition>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77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2266433"/>
      </p:ext>
    </p:extLst>
  </p:cSld>
  <p:clrMapOvr>
    <a:masterClrMapping/>
  </p:clrMapOvr>
  <p:transition>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Slide Number Placeholder 5">
            <a:extLst>
              <a:ext uri="{FF2B5EF4-FFF2-40B4-BE49-F238E27FC236}">
                <a16:creationId xmlns:a16="http://schemas.microsoft.com/office/drawing/2014/main" id="{0A76E771-FED0-0407-F852-512CFADB51C4}"/>
              </a:ext>
            </a:extLst>
          </p:cNvPr>
          <p:cNvSpPr>
            <a:spLocks noGrp="1"/>
          </p:cNvSpPr>
          <p:nvPr>
            <p:ph type="sldNum" sz="quarter" idx="10"/>
          </p:nvPr>
        </p:nvSpPr>
        <p:spPr/>
        <p:txBody>
          <a:bodyPr/>
          <a:lstStyle>
            <a:lvl1pPr>
              <a:defRPr/>
            </a:lvl1pPr>
          </a:lstStyle>
          <a:p>
            <a:fld id="{0266E7AE-663D-4685-92C6-3469DC3F3A9D}" type="slidenum">
              <a:rPr lang="en-US" altLang="en-US"/>
              <a:pPr/>
              <a:t>‹#›</a:t>
            </a:fld>
            <a:endParaRPr lang="en-US" altLang="en-US"/>
          </a:p>
        </p:txBody>
      </p:sp>
      <p:sp>
        <p:nvSpPr>
          <p:cNvPr id="5" name="Date Placeholder 4">
            <a:extLst>
              <a:ext uri="{FF2B5EF4-FFF2-40B4-BE49-F238E27FC236}">
                <a16:creationId xmlns:a16="http://schemas.microsoft.com/office/drawing/2014/main" id="{D16D5FFD-2C16-3468-F85A-5BFD691B5E08}"/>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3844255013"/>
      </p:ext>
    </p:extLst>
  </p:cSld>
  <p:clrMapOvr>
    <a:masterClrMapping/>
  </p:clrMapOvr>
  <p:transition>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16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8413510"/>
      </p:ext>
    </p:extLst>
  </p:cSld>
  <p:clrMapOvr>
    <a:masterClrMapping/>
  </p:clrMapOvr>
  <p:transition>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Text Placeholder 8"/>
          <p:cNvSpPr>
            <a:spLocks noGrp="1"/>
          </p:cNvSpPr>
          <p:nvPr>
            <p:ph type="body" sz="quarter" idx="14"/>
          </p:nvPr>
        </p:nvSpPr>
        <p:spPr>
          <a:xfrm>
            <a:off x="381000" y="4648200"/>
            <a:ext cx="8610600" cy="1676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hart Placeholder 7"/>
          <p:cNvSpPr>
            <a:spLocks noGrp="1"/>
          </p:cNvSpPr>
          <p:nvPr>
            <p:ph type="chart" sz="quarter" idx="15"/>
          </p:nvPr>
        </p:nvSpPr>
        <p:spPr>
          <a:xfrm>
            <a:off x="3352800" y="1828800"/>
            <a:ext cx="2362200" cy="2438400"/>
          </a:xfrm>
        </p:spPr>
        <p:txBody>
          <a:bodyPr rtlCol="0">
            <a:normAutofit/>
          </a:bodyPr>
          <a:lstStyle/>
          <a:p>
            <a:pPr lvl="0"/>
            <a:endParaRPr lang="en-US" noProof="0" dirty="0"/>
          </a:p>
        </p:txBody>
      </p:sp>
      <p:sp>
        <p:nvSpPr>
          <p:cNvPr id="3" name="Slide Number Placeholder 5">
            <a:extLst>
              <a:ext uri="{FF2B5EF4-FFF2-40B4-BE49-F238E27FC236}">
                <a16:creationId xmlns:a16="http://schemas.microsoft.com/office/drawing/2014/main" id="{A18FE7CE-1B0C-DE1F-1556-BF6501499692}"/>
              </a:ext>
            </a:extLst>
          </p:cNvPr>
          <p:cNvSpPr>
            <a:spLocks noGrp="1"/>
          </p:cNvSpPr>
          <p:nvPr>
            <p:ph type="sldNum" sz="quarter" idx="16"/>
          </p:nvPr>
        </p:nvSpPr>
        <p:spPr/>
        <p:txBody>
          <a:bodyPr/>
          <a:lstStyle>
            <a:lvl1pPr>
              <a:defRPr/>
            </a:lvl1pPr>
          </a:lstStyle>
          <a:p>
            <a:fld id="{5EF31FF8-1872-4EDC-8A7C-CA2A62B5F965}" type="slidenum">
              <a:rPr lang="en-US" altLang="en-US"/>
              <a:pPr/>
              <a:t>‹#›</a:t>
            </a:fld>
            <a:endParaRPr lang="en-US" altLang="en-US"/>
          </a:p>
        </p:txBody>
      </p:sp>
      <p:sp>
        <p:nvSpPr>
          <p:cNvPr id="4" name="Date Placeholder 4">
            <a:extLst>
              <a:ext uri="{FF2B5EF4-FFF2-40B4-BE49-F238E27FC236}">
                <a16:creationId xmlns:a16="http://schemas.microsoft.com/office/drawing/2014/main" id="{292745CB-B7D2-FE73-10E1-827DA6839EDE}"/>
              </a:ext>
            </a:extLst>
          </p:cNvPr>
          <p:cNvSpPr>
            <a:spLocks noGrp="1"/>
          </p:cNvSpPr>
          <p:nvPr>
            <p:ph type="dt" sz="half" idx="17"/>
          </p:nvPr>
        </p:nvSpPr>
        <p:spPr/>
        <p:txBody>
          <a:bodyPr/>
          <a:lstStyle>
            <a:lvl1pPr>
              <a:defRPr/>
            </a:lvl1pPr>
          </a:lstStyle>
          <a:p>
            <a:pPr>
              <a:defRPr/>
            </a:pPr>
            <a:endParaRPr lang="en-US"/>
          </a:p>
        </p:txBody>
      </p:sp>
    </p:spTree>
    <p:extLst>
      <p:ext uri="{BB962C8B-B14F-4D97-AF65-F5344CB8AC3E}">
        <p14:creationId xmlns:p14="http://schemas.microsoft.com/office/powerpoint/2010/main" val="2236873464"/>
      </p:ext>
    </p:extLst>
  </p:cSld>
  <p:clrMapOvr>
    <a:masterClrMapping/>
  </p:clrMapOvr>
  <p:transition>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13FA3A35-5644-ABD5-C0B0-4439B6159395}"/>
              </a:ext>
            </a:extLst>
          </p:cNvPr>
          <p:cNvSpPr>
            <a:spLocks noGrp="1"/>
          </p:cNvSpPr>
          <p:nvPr>
            <p:ph type="sldNum" sz="quarter" idx="10"/>
          </p:nvPr>
        </p:nvSpPr>
        <p:spPr/>
        <p:txBody>
          <a:bodyPr/>
          <a:lstStyle>
            <a:lvl1pPr>
              <a:defRPr/>
            </a:lvl1pPr>
          </a:lstStyle>
          <a:p>
            <a:fld id="{92BFB121-DF64-47D5-ADFD-D3485806431B}" type="slidenum">
              <a:rPr lang="en-US" altLang="en-US"/>
              <a:pPr/>
              <a:t>‹#›</a:t>
            </a:fld>
            <a:endParaRPr lang="en-US" altLang="en-US"/>
          </a:p>
        </p:txBody>
      </p:sp>
      <p:sp>
        <p:nvSpPr>
          <p:cNvPr id="3" name="Date Placeholder 4">
            <a:extLst>
              <a:ext uri="{FF2B5EF4-FFF2-40B4-BE49-F238E27FC236}">
                <a16:creationId xmlns:a16="http://schemas.microsoft.com/office/drawing/2014/main" id="{C0E3164F-E5CC-8B1F-AF59-FAB1A22DC016}"/>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068930560"/>
      </p:ext>
    </p:extLst>
  </p:cSld>
  <p:clrMapOvr>
    <a:masterClrMapping/>
  </p:clrMapOvr>
  <p:transition>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E88263C4-54BD-6F8B-F774-47C9767AECC7}"/>
              </a:ext>
            </a:extLst>
          </p:cNvPr>
          <p:cNvSpPr>
            <a:spLocks noGrp="1"/>
          </p:cNvSpPr>
          <p:nvPr>
            <p:ph type="sldNum" sz="quarter" idx="10"/>
          </p:nvPr>
        </p:nvSpPr>
        <p:spPr/>
        <p:txBody>
          <a:bodyPr/>
          <a:lstStyle>
            <a:lvl1pPr>
              <a:defRPr/>
            </a:lvl1pPr>
          </a:lstStyle>
          <a:p>
            <a:fld id="{35B239E7-2485-45A6-99AB-142DE5A5C120}" type="slidenum">
              <a:rPr lang="en-US" altLang="en-US"/>
              <a:pPr/>
              <a:t>‹#›</a:t>
            </a:fld>
            <a:endParaRPr lang="en-US" altLang="en-US"/>
          </a:p>
        </p:txBody>
      </p:sp>
      <p:sp>
        <p:nvSpPr>
          <p:cNvPr id="3" name="Date Placeholder 4">
            <a:extLst>
              <a:ext uri="{FF2B5EF4-FFF2-40B4-BE49-F238E27FC236}">
                <a16:creationId xmlns:a16="http://schemas.microsoft.com/office/drawing/2014/main" id="{1B7C4BC8-9009-0515-490C-625DBCF6DD10}"/>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441771847"/>
      </p:ext>
    </p:extLst>
  </p:cSld>
  <p:clrMapOvr>
    <a:masterClrMapping/>
  </p:clrMapOvr>
  <p:transition>
    <p:push dir="u"/>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pic>
        <p:nvPicPr>
          <p:cNvPr id="2" name="Picture 2" descr="C:\Users\SKAM\Desktop\new.jpg">
            <a:extLst>
              <a:ext uri="{FF2B5EF4-FFF2-40B4-BE49-F238E27FC236}">
                <a16:creationId xmlns:a16="http://schemas.microsoft.com/office/drawing/2014/main" id="{35196778-FF2E-9F6B-C82F-AC6F17C39CB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338" y="0"/>
            <a:ext cx="91773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9">
            <a:extLst>
              <a:ext uri="{FF2B5EF4-FFF2-40B4-BE49-F238E27FC236}">
                <a16:creationId xmlns:a16="http://schemas.microsoft.com/office/drawing/2014/main" id="{DC314D00-25F9-92EF-A222-FE7D50DF8653}"/>
              </a:ext>
            </a:extLst>
          </p:cNvPr>
          <p:cNvGrpSpPr>
            <a:grpSpLocks noChangeAspect="1"/>
          </p:cNvGrpSpPr>
          <p:nvPr userDrawn="1"/>
        </p:nvGrpSpPr>
        <p:grpSpPr bwMode="auto">
          <a:xfrm>
            <a:off x="0" y="1965325"/>
            <a:ext cx="9144000" cy="1463675"/>
            <a:chOff x="-3905250" y="4294188"/>
            <a:chExt cx="13011150" cy="1892300"/>
          </a:xfrm>
        </p:grpSpPr>
        <p:sp>
          <p:nvSpPr>
            <p:cNvPr id="4" name="Freeform 14">
              <a:extLst>
                <a:ext uri="{FF2B5EF4-FFF2-40B4-BE49-F238E27FC236}">
                  <a16:creationId xmlns:a16="http://schemas.microsoft.com/office/drawing/2014/main" id="{6AD05FFC-2880-F0E4-D64B-44B441F3B46E}"/>
                </a:ext>
              </a:extLst>
            </p:cNvPr>
            <p:cNvSpPr>
              <a:spLocks/>
            </p:cNvSpPr>
            <p:nvPr/>
          </p:nvSpPr>
          <p:spPr bwMode="hidden">
            <a:xfrm>
              <a:off x="4809510" y="4501480"/>
              <a:ext cx="4296390" cy="1015930"/>
            </a:xfrm>
            <a:custGeom>
              <a:avLst/>
              <a:gdLst>
                <a:gd name="T0" fmla="*/ 2147483646 w 2706"/>
                <a:gd name="T1" fmla="*/ 0 h 640"/>
                <a:gd name="T2" fmla="*/ 2147483646 w 2706"/>
                <a:gd name="T3" fmla="*/ 0 h 640"/>
                <a:gd name="T4" fmla="*/ 2147483646 w 2706"/>
                <a:gd name="T5" fmla="*/ 45356512 h 640"/>
                <a:gd name="T6" fmla="*/ 2147483646 w 2706"/>
                <a:gd name="T7" fmla="*/ 95752990 h 640"/>
                <a:gd name="T8" fmla="*/ 2147483646 w 2706"/>
                <a:gd name="T9" fmla="*/ 151187845 h 640"/>
                <a:gd name="T10" fmla="*/ 2147483646 w 2706"/>
                <a:gd name="T11" fmla="*/ 206624288 h 640"/>
                <a:gd name="T12" fmla="*/ 2147483646 w 2706"/>
                <a:gd name="T13" fmla="*/ 272139074 h 640"/>
                <a:gd name="T14" fmla="*/ 2147483646 w 2706"/>
                <a:gd name="T15" fmla="*/ 337653860 h 640"/>
                <a:gd name="T16" fmla="*/ 2147483646 w 2706"/>
                <a:gd name="T17" fmla="*/ 413248576 h 640"/>
                <a:gd name="T18" fmla="*/ 2147483646 w 2706"/>
                <a:gd name="T19" fmla="*/ 488843293 h 640"/>
                <a:gd name="T20" fmla="*/ 2147483646 w 2706"/>
                <a:gd name="T21" fmla="*/ 488843293 h 640"/>
                <a:gd name="T22" fmla="*/ 2147483646 w 2706"/>
                <a:gd name="T23" fmla="*/ 634991173 h 640"/>
                <a:gd name="T24" fmla="*/ 2147483646 w 2706"/>
                <a:gd name="T25" fmla="*/ 766022332 h 640"/>
                <a:gd name="T26" fmla="*/ 2147483646 w 2706"/>
                <a:gd name="T27" fmla="*/ 886973560 h 640"/>
                <a:gd name="T28" fmla="*/ 1996535291 w 2706"/>
                <a:gd name="T29" fmla="*/ 1002883236 h 640"/>
                <a:gd name="T30" fmla="*/ 1472193122 w 2706"/>
                <a:gd name="T31" fmla="*/ 1103676192 h 640"/>
                <a:gd name="T32" fmla="*/ 962975644 w 2706"/>
                <a:gd name="T33" fmla="*/ 1194389216 h 640"/>
                <a:gd name="T34" fmla="*/ 473925477 w 2706"/>
                <a:gd name="T35" fmla="*/ 1280062276 h 640"/>
                <a:gd name="T36" fmla="*/ 0 w 2706"/>
                <a:gd name="T37" fmla="*/ 1355656992 h 640"/>
                <a:gd name="T38" fmla="*/ 0 w 2706"/>
                <a:gd name="T39" fmla="*/ 1355656992 h 640"/>
                <a:gd name="T40" fmla="*/ 327714848 w 2706"/>
                <a:gd name="T41" fmla="*/ 1401013504 h 640"/>
                <a:gd name="T42" fmla="*/ 640303418 w 2706"/>
                <a:gd name="T43" fmla="*/ 1441330051 h 640"/>
                <a:gd name="T44" fmla="*/ 942808332 w 2706"/>
                <a:gd name="T45" fmla="*/ 1476608221 h 640"/>
                <a:gd name="T46" fmla="*/ 1240272212 w 2706"/>
                <a:gd name="T47" fmla="*/ 1506846425 h 640"/>
                <a:gd name="T48" fmla="*/ 1527652436 w 2706"/>
                <a:gd name="T49" fmla="*/ 1537083041 h 640"/>
                <a:gd name="T50" fmla="*/ 1804949004 w 2706"/>
                <a:gd name="T51" fmla="*/ 1557241315 h 640"/>
                <a:gd name="T52" fmla="*/ 2072161916 w 2706"/>
                <a:gd name="T53" fmla="*/ 1577401176 h 640"/>
                <a:gd name="T54" fmla="*/ 2147483646 w 2706"/>
                <a:gd name="T55" fmla="*/ 1592519484 h 640"/>
                <a:gd name="T56" fmla="*/ 2147483646 w 2706"/>
                <a:gd name="T57" fmla="*/ 1602597827 h 640"/>
                <a:gd name="T58" fmla="*/ 2147483646 w 2706"/>
                <a:gd name="T59" fmla="*/ 1607637792 h 640"/>
                <a:gd name="T60" fmla="*/ 2147483646 w 2706"/>
                <a:gd name="T61" fmla="*/ 1612677758 h 640"/>
                <a:gd name="T62" fmla="*/ 2147483646 w 2706"/>
                <a:gd name="T63" fmla="*/ 1612677758 h 640"/>
                <a:gd name="T64" fmla="*/ 2147483646 w 2706"/>
                <a:gd name="T65" fmla="*/ 1607637792 h 640"/>
                <a:gd name="T66" fmla="*/ 2147483646 w 2706"/>
                <a:gd name="T67" fmla="*/ 1602597827 h 640"/>
                <a:gd name="T68" fmla="*/ 2147483646 w 2706"/>
                <a:gd name="T69" fmla="*/ 1592519484 h 640"/>
                <a:gd name="T70" fmla="*/ 2147483646 w 2706"/>
                <a:gd name="T71" fmla="*/ 1577401176 h 640"/>
                <a:gd name="T72" fmla="*/ 2147483646 w 2706"/>
                <a:gd name="T73" fmla="*/ 1562281280 h 640"/>
                <a:gd name="T74" fmla="*/ 2147483646 w 2706"/>
                <a:gd name="T75" fmla="*/ 1542123007 h 640"/>
                <a:gd name="T76" fmla="*/ 2147483646 w 2706"/>
                <a:gd name="T77" fmla="*/ 1516924768 h 640"/>
                <a:gd name="T78" fmla="*/ 2147483646 w 2706"/>
                <a:gd name="T79" fmla="*/ 1491726529 h 640"/>
                <a:gd name="T80" fmla="*/ 2147483646 w 2706"/>
                <a:gd name="T81" fmla="*/ 1461489912 h 640"/>
                <a:gd name="T82" fmla="*/ 2147483646 w 2706"/>
                <a:gd name="T83" fmla="*/ 1431251708 h 640"/>
                <a:gd name="T84" fmla="*/ 2147483646 w 2706"/>
                <a:gd name="T85" fmla="*/ 1395973539 h 640"/>
                <a:gd name="T86" fmla="*/ 2147483646 w 2706"/>
                <a:gd name="T87" fmla="*/ 1360696957 h 640"/>
                <a:gd name="T88" fmla="*/ 2147483646 w 2706"/>
                <a:gd name="T89" fmla="*/ 1320380410 h 640"/>
                <a:gd name="T90" fmla="*/ 2147483646 w 2706"/>
                <a:gd name="T91" fmla="*/ 1280062276 h 640"/>
                <a:gd name="T92" fmla="*/ 2147483646 w 2706"/>
                <a:gd name="T93" fmla="*/ 1234705763 h 640"/>
                <a:gd name="T94" fmla="*/ 2147483646 w 2706"/>
                <a:gd name="T95" fmla="*/ 1189349251 h 640"/>
                <a:gd name="T96" fmla="*/ 2147483646 w 2706"/>
                <a:gd name="T97" fmla="*/ 1088557883 h 640"/>
                <a:gd name="T98" fmla="*/ 2147483646 w 2706"/>
                <a:gd name="T99" fmla="*/ 982724963 h 640"/>
                <a:gd name="T100" fmla="*/ 2147483646 w 2706"/>
                <a:gd name="T101" fmla="*/ 982724963 h 640"/>
                <a:gd name="T102" fmla="*/ 2147483646 w 2706"/>
                <a:gd name="T103" fmla="*/ 977686585 h 640"/>
                <a:gd name="T104" fmla="*/ 2147483646 w 2706"/>
                <a:gd name="T105" fmla="*/ 977686585 h 640"/>
                <a:gd name="T106" fmla="*/ 2147483646 w 2706"/>
                <a:gd name="T107" fmla="*/ 0 h 640"/>
                <a:gd name="T108" fmla="*/ 2147483646 w 2706"/>
                <a:gd name="T109" fmla="*/ 0 h 640"/>
                <a:gd name="T110" fmla="*/ 2147483646 w 2706"/>
                <a:gd name="T111" fmla="*/ 0 h 640"/>
                <a:gd name="T112" fmla="*/ 2147483646 w 2706"/>
                <a:gd name="T113" fmla="*/ 0 h 64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472" y="252"/>
                  </a:lnTo>
                  <a:lnTo>
                    <a:pt x="1236" y="304"/>
                  </a:lnTo>
                  <a:lnTo>
                    <a:pt x="1010" y="352"/>
                  </a:lnTo>
                  <a:lnTo>
                    <a:pt x="792" y="398"/>
                  </a:lnTo>
                  <a:lnTo>
                    <a:pt x="584" y="438"/>
                  </a:lnTo>
                  <a:lnTo>
                    <a:pt x="382" y="474"/>
                  </a:lnTo>
                  <a:lnTo>
                    <a:pt x="188" y="50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6" y="388"/>
                  </a:lnTo>
                  <a:lnTo>
                    <a:pt x="2706" y="0"/>
                  </a:lnTo>
                  <a:lnTo>
                    <a:pt x="2700" y="0"/>
                  </a:lnTo>
                  <a:close/>
                </a:path>
              </a:pathLst>
            </a:custGeom>
            <a:solidFill>
              <a:schemeClr val="bg2">
                <a:alpha val="2901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 name="Freeform 18">
              <a:extLst>
                <a:ext uri="{FF2B5EF4-FFF2-40B4-BE49-F238E27FC236}">
                  <a16:creationId xmlns:a16="http://schemas.microsoft.com/office/drawing/2014/main" id="{415C69CD-F83C-2312-92C2-EA5EA73D1132}"/>
                </a:ext>
              </a:extLst>
            </p:cNvPr>
            <p:cNvSpPr>
              <a:spLocks/>
            </p:cNvSpPr>
            <p:nvPr/>
          </p:nvSpPr>
          <p:spPr bwMode="hidden">
            <a:xfrm>
              <a:off x="-309113" y="4318817"/>
              <a:ext cx="8281055" cy="1208856"/>
            </a:xfrm>
            <a:custGeom>
              <a:avLst/>
              <a:gdLst>
                <a:gd name="T0" fmla="*/ 2147483646 w 5216"/>
                <a:gd name="T1" fmla="*/ 1796956512 h 762"/>
                <a:gd name="T2" fmla="*/ 2147483646 w 5216"/>
                <a:gd name="T3" fmla="*/ 1726487505 h 762"/>
                <a:gd name="T4" fmla="*/ 2147483646 w 5216"/>
                <a:gd name="T5" fmla="*/ 1535213805 h 762"/>
                <a:gd name="T6" fmla="*/ 2147483646 w 5216"/>
                <a:gd name="T7" fmla="*/ 1278506412 h 762"/>
                <a:gd name="T8" fmla="*/ 2147483646 w 5216"/>
                <a:gd name="T9" fmla="*/ 941262557 h 762"/>
                <a:gd name="T10" fmla="*/ 2147483646 w 5216"/>
                <a:gd name="T11" fmla="*/ 744956717 h 762"/>
                <a:gd name="T12" fmla="*/ 2147483646 w 5216"/>
                <a:gd name="T13" fmla="*/ 593951248 h 762"/>
                <a:gd name="T14" fmla="*/ 2147483646 w 5216"/>
                <a:gd name="T15" fmla="*/ 463080688 h 762"/>
                <a:gd name="T16" fmla="*/ 2147483646 w 5216"/>
                <a:gd name="T17" fmla="*/ 352345036 h 762"/>
                <a:gd name="T18" fmla="*/ 2147483646 w 5216"/>
                <a:gd name="T19" fmla="*/ 256707393 h 762"/>
                <a:gd name="T20" fmla="*/ 2147483646 w 5216"/>
                <a:gd name="T21" fmla="*/ 181206245 h 762"/>
                <a:gd name="T22" fmla="*/ 2147483646 w 5216"/>
                <a:gd name="T23" fmla="*/ 70469007 h 762"/>
                <a:gd name="T24" fmla="*/ 2147483646 w 5216"/>
                <a:gd name="T25" fmla="*/ 10067454 h 762"/>
                <a:gd name="T26" fmla="*/ 1623237604 w 5216"/>
                <a:gd name="T27" fmla="*/ 0 h 762"/>
                <a:gd name="T28" fmla="*/ 902358748 w 5216"/>
                <a:gd name="T29" fmla="*/ 25167049 h 762"/>
                <a:gd name="T30" fmla="*/ 277261343 w 5216"/>
                <a:gd name="T31" fmla="*/ 80536462 h 762"/>
                <a:gd name="T32" fmla="*/ 0 w 5216"/>
                <a:gd name="T33" fmla="*/ 120803106 h 762"/>
                <a:gd name="T34" fmla="*/ 791453576 w 5216"/>
                <a:gd name="T35" fmla="*/ 216440749 h 762"/>
                <a:gd name="T36" fmla="*/ 1643402037 w 5216"/>
                <a:gd name="T37" fmla="*/ 352345036 h 762"/>
                <a:gd name="T38" fmla="*/ 2147483646 w 5216"/>
                <a:gd name="T39" fmla="*/ 528515968 h 762"/>
                <a:gd name="T40" fmla="*/ 2147483646 w 5216"/>
                <a:gd name="T41" fmla="*/ 744956717 h 762"/>
                <a:gd name="T42" fmla="*/ 2147483646 w 5216"/>
                <a:gd name="T43" fmla="*/ 951330011 h 762"/>
                <a:gd name="T44" fmla="*/ 2147483646 w 5216"/>
                <a:gd name="T45" fmla="*/ 1298639734 h 762"/>
                <a:gd name="T46" fmla="*/ 2147483646 w 5216"/>
                <a:gd name="T47" fmla="*/ 1439577749 h 762"/>
                <a:gd name="T48" fmla="*/ 2147483646 w 5216"/>
                <a:gd name="T49" fmla="*/ 1560382441 h 762"/>
                <a:gd name="T50" fmla="*/ 2147483646 w 5216"/>
                <a:gd name="T51" fmla="*/ 1666084365 h 762"/>
                <a:gd name="T52" fmla="*/ 2147483646 w 5216"/>
                <a:gd name="T53" fmla="*/ 1746620827 h 762"/>
                <a:gd name="T54" fmla="*/ 2147483646 w 5216"/>
                <a:gd name="T55" fmla="*/ 1817089834 h 762"/>
                <a:gd name="T56" fmla="*/ 2147483646 w 5216"/>
                <a:gd name="T57" fmla="*/ 1862391792 h 762"/>
                <a:gd name="T58" fmla="*/ 2147483646 w 5216"/>
                <a:gd name="T59" fmla="*/ 1897626296 h 762"/>
                <a:gd name="T60" fmla="*/ 2147483646 w 5216"/>
                <a:gd name="T61" fmla="*/ 1917759618 h 762"/>
                <a:gd name="T62" fmla="*/ 2147483646 w 5216"/>
                <a:gd name="T63" fmla="*/ 1917759618 h 762"/>
                <a:gd name="T64" fmla="*/ 2147483646 w 5216"/>
                <a:gd name="T65" fmla="*/ 1907692163 h 762"/>
                <a:gd name="T66" fmla="*/ 2147483646 w 5216"/>
                <a:gd name="T67" fmla="*/ 1882525114 h 762"/>
                <a:gd name="T68" fmla="*/ 2147483646 w 5216"/>
                <a:gd name="T69" fmla="*/ 1842256883 h 762"/>
                <a:gd name="T70" fmla="*/ 2147483646 w 5216"/>
                <a:gd name="T71" fmla="*/ 1796956512 h 76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154" y="66"/>
                  </a:lnTo>
                  <a:lnTo>
                    <a:pt x="314" y="86"/>
                  </a:lnTo>
                  <a:lnTo>
                    <a:pt x="480" y="112"/>
                  </a:lnTo>
                  <a:lnTo>
                    <a:pt x="652" y="140"/>
                  </a:lnTo>
                  <a:lnTo>
                    <a:pt x="830" y="174"/>
                  </a:lnTo>
                  <a:lnTo>
                    <a:pt x="1014" y="210"/>
                  </a:lnTo>
                  <a:lnTo>
                    <a:pt x="1206" y="250"/>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close/>
                </a:path>
              </a:pathLst>
            </a:custGeom>
            <a:solidFill>
              <a:schemeClr val="bg2">
                <a:alpha val="3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 name="Freeform 22">
              <a:extLst>
                <a:ext uri="{FF2B5EF4-FFF2-40B4-BE49-F238E27FC236}">
                  <a16:creationId xmlns:a16="http://schemas.microsoft.com/office/drawing/2014/main" id="{6BDDAAC5-016E-DF22-F709-7CA93B7F6D16}"/>
                </a:ext>
              </a:extLst>
            </p:cNvPr>
            <p:cNvSpPr>
              <a:spLocks/>
            </p:cNvSpPr>
            <p:nvPr/>
          </p:nvSpPr>
          <p:spPr bwMode="hidden">
            <a:xfrm>
              <a:off x="2613" y="4335236"/>
              <a:ext cx="8165853" cy="1102132"/>
            </a:xfrm>
            <a:custGeom>
              <a:avLst/>
              <a:gdLst>
                <a:gd name="T0" fmla="*/ 0 w 5144"/>
                <a:gd name="T1" fmla="*/ 176541219 h 694"/>
                <a:gd name="T2" fmla="*/ 0 w 5144"/>
                <a:gd name="T3" fmla="*/ 176541219 h 694"/>
                <a:gd name="T4" fmla="*/ 45359853 w 5144"/>
                <a:gd name="T5" fmla="*/ 166453694 h 694"/>
                <a:gd name="T6" fmla="*/ 181440999 w 5144"/>
                <a:gd name="T7" fmla="*/ 141233293 h 694"/>
                <a:gd name="T8" fmla="*/ 413280424 w 5144"/>
                <a:gd name="T9" fmla="*/ 105925367 h 694"/>
                <a:gd name="T10" fmla="*/ 564480463 w 5144"/>
                <a:gd name="T11" fmla="*/ 85748728 h 694"/>
                <a:gd name="T12" fmla="*/ 740881302 w 5144"/>
                <a:gd name="T13" fmla="*/ 65572090 h 694"/>
                <a:gd name="T14" fmla="*/ 937441194 w 5144"/>
                <a:gd name="T15" fmla="*/ 50440802 h 694"/>
                <a:gd name="T16" fmla="*/ 1164242047 w 5144"/>
                <a:gd name="T17" fmla="*/ 35307926 h 694"/>
                <a:gd name="T18" fmla="*/ 1411201952 w 5144"/>
                <a:gd name="T19" fmla="*/ 20176638 h 694"/>
                <a:gd name="T20" fmla="*/ 1688402817 w 5144"/>
                <a:gd name="T21" fmla="*/ 10087525 h 694"/>
                <a:gd name="T22" fmla="*/ 1990802895 w 5144"/>
                <a:gd name="T23" fmla="*/ 5043763 h 694"/>
                <a:gd name="T24" fmla="*/ 2147483646 w 5144"/>
                <a:gd name="T25" fmla="*/ 0 h 694"/>
                <a:gd name="T26" fmla="*/ 2147483646 w 5144"/>
                <a:gd name="T27" fmla="*/ 5043763 h 694"/>
                <a:gd name="T28" fmla="*/ 2147483646 w 5144"/>
                <a:gd name="T29" fmla="*/ 15132876 h 694"/>
                <a:gd name="T30" fmla="*/ 2147483646 w 5144"/>
                <a:gd name="T31" fmla="*/ 35307926 h 694"/>
                <a:gd name="T32" fmla="*/ 2147483646 w 5144"/>
                <a:gd name="T33" fmla="*/ 60528327 h 694"/>
                <a:gd name="T34" fmla="*/ 2147483646 w 5144"/>
                <a:gd name="T35" fmla="*/ 100880016 h 694"/>
                <a:gd name="T36" fmla="*/ 2147483646 w 5144"/>
                <a:gd name="T37" fmla="*/ 146277055 h 694"/>
                <a:gd name="T38" fmla="*/ 2147483646 w 5144"/>
                <a:gd name="T39" fmla="*/ 201761620 h 694"/>
                <a:gd name="T40" fmla="*/ 2147483646 w 5144"/>
                <a:gd name="T41" fmla="*/ 267333710 h 694"/>
                <a:gd name="T42" fmla="*/ 2147483646 w 5144"/>
                <a:gd name="T43" fmla="*/ 348038675 h 694"/>
                <a:gd name="T44" fmla="*/ 2147483646 w 5144"/>
                <a:gd name="T45" fmla="*/ 438831166 h 694"/>
                <a:gd name="T46" fmla="*/ 2147483646 w 5144"/>
                <a:gd name="T47" fmla="*/ 544756533 h 694"/>
                <a:gd name="T48" fmla="*/ 2147483646 w 5144"/>
                <a:gd name="T49" fmla="*/ 670856949 h 694"/>
                <a:gd name="T50" fmla="*/ 2147483646 w 5144"/>
                <a:gd name="T51" fmla="*/ 807046480 h 694"/>
                <a:gd name="T52" fmla="*/ 2147483646 w 5144"/>
                <a:gd name="T53" fmla="*/ 958367297 h 694"/>
                <a:gd name="T54" fmla="*/ 2147483646 w 5144"/>
                <a:gd name="T55" fmla="*/ 1129864754 h 694"/>
                <a:gd name="T56" fmla="*/ 2147483646 w 5144"/>
                <a:gd name="T57" fmla="*/ 1316493498 h 694"/>
                <a:gd name="T58" fmla="*/ 2147483646 w 5144"/>
                <a:gd name="T59" fmla="*/ 1523298880 h 694"/>
                <a:gd name="T60" fmla="*/ 2147483646 w 5144"/>
                <a:gd name="T61" fmla="*/ 1750280901 h 694"/>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7" name="Freeform 26">
              <a:extLst>
                <a:ext uri="{FF2B5EF4-FFF2-40B4-BE49-F238E27FC236}">
                  <a16:creationId xmlns:a16="http://schemas.microsoft.com/office/drawing/2014/main" id="{469D8FE0-4BF4-9889-F91F-C559EB39E3B0}"/>
                </a:ext>
              </a:extLst>
            </p:cNvPr>
            <p:cNvSpPr>
              <a:spLocks/>
            </p:cNvSpPr>
            <p:nvPr/>
          </p:nvSpPr>
          <p:spPr bwMode="hidden">
            <a:xfrm>
              <a:off x="4156694" y="4316765"/>
              <a:ext cx="4940170" cy="927679"/>
            </a:xfrm>
            <a:custGeom>
              <a:avLst/>
              <a:gdLst>
                <a:gd name="T0" fmla="*/ 0 w 3112"/>
                <a:gd name="T1" fmla="*/ 1473610149 h 584"/>
                <a:gd name="T2" fmla="*/ 0 w 3112"/>
                <a:gd name="T3" fmla="*/ 1473610149 h 584"/>
                <a:gd name="T4" fmla="*/ 226801744 w 3112"/>
                <a:gd name="T5" fmla="*/ 1413050501 h 584"/>
                <a:gd name="T6" fmla="*/ 846727993 w 3112"/>
                <a:gd name="T7" fmla="*/ 1256606334 h 584"/>
                <a:gd name="T8" fmla="*/ 1275132170 w 3112"/>
                <a:gd name="T9" fmla="*/ 1150626950 h 584"/>
                <a:gd name="T10" fmla="*/ 1769057097 w 3112"/>
                <a:gd name="T11" fmla="*/ 1034554292 h 584"/>
                <a:gd name="T12" fmla="*/ 2147483646 w 3112"/>
                <a:gd name="T13" fmla="*/ 908389948 h 584"/>
                <a:gd name="T14" fmla="*/ 2147483646 w 3112"/>
                <a:gd name="T15" fmla="*/ 772130741 h 584"/>
                <a:gd name="T16" fmla="*/ 2147483646 w 3112"/>
                <a:gd name="T17" fmla="*/ 640919760 h 584"/>
                <a:gd name="T18" fmla="*/ 2147483646 w 3112"/>
                <a:gd name="T19" fmla="*/ 509707190 h 584"/>
                <a:gd name="T20" fmla="*/ 2147483646 w 3112"/>
                <a:gd name="T21" fmla="*/ 388589484 h 584"/>
                <a:gd name="T22" fmla="*/ 2147483646 w 3112"/>
                <a:gd name="T23" fmla="*/ 272516826 h 584"/>
                <a:gd name="T24" fmla="*/ 2147483646 w 3112"/>
                <a:gd name="T25" fmla="*/ 222050453 h 584"/>
                <a:gd name="T26" fmla="*/ 2147483646 w 3112"/>
                <a:gd name="T27" fmla="*/ 171584080 h 584"/>
                <a:gd name="T28" fmla="*/ 2147483646 w 3112"/>
                <a:gd name="T29" fmla="*/ 131212570 h 584"/>
                <a:gd name="T30" fmla="*/ 2147483646 w 3112"/>
                <a:gd name="T31" fmla="*/ 90839471 h 584"/>
                <a:gd name="T32" fmla="*/ 2147483646 w 3112"/>
                <a:gd name="T33" fmla="*/ 60559648 h 584"/>
                <a:gd name="T34" fmla="*/ 2147483646 w 3112"/>
                <a:gd name="T35" fmla="*/ 35326461 h 584"/>
                <a:gd name="T36" fmla="*/ 2147483646 w 3112"/>
                <a:gd name="T37" fmla="*/ 15139912 h 584"/>
                <a:gd name="T38" fmla="*/ 2147483646 w 3112"/>
                <a:gd name="T39" fmla="*/ 0 h 58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useBgFill="1">
          <p:nvSpPr>
            <p:cNvPr id="8" name="Freeform 10">
              <a:extLst>
                <a:ext uri="{FF2B5EF4-FFF2-40B4-BE49-F238E27FC236}">
                  <a16:creationId xmlns:a16="http://schemas.microsoft.com/office/drawing/2014/main" id="{6A74455F-9306-7AC4-404C-D013828F2301}"/>
                </a:ext>
              </a:extLst>
            </p:cNvPr>
            <p:cNvSpPr>
              <a:spLocks/>
            </p:cNvSpPr>
            <p:nvPr/>
          </p:nvSpPr>
          <p:spPr bwMode="hidden">
            <a:xfrm>
              <a:off x="-3905250" y="4294188"/>
              <a:ext cx="13011150" cy="1892300"/>
            </a:xfrm>
            <a:custGeom>
              <a:avLst/>
              <a:gdLst>
                <a:gd name="T0" fmla="*/ 2147483646 w 8196"/>
                <a:gd name="T1" fmla="*/ 1290320000 h 1192"/>
                <a:gd name="T2" fmla="*/ 2147483646 w 8196"/>
                <a:gd name="T3" fmla="*/ 1436489063 h 1192"/>
                <a:gd name="T4" fmla="*/ 2147483646 w 8196"/>
                <a:gd name="T5" fmla="*/ 1562496875 h 1192"/>
                <a:gd name="T6" fmla="*/ 2147483646 w 8196"/>
                <a:gd name="T7" fmla="*/ 1678424063 h 1192"/>
                <a:gd name="T8" fmla="*/ 2147483646 w 8196"/>
                <a:gd name="T9" fmla="*/ 1769149688 h 1192"/>
                <a:gd name="T10" fmla="*/ 2147483646 w 8196"/>
                <a:gd name="T11" fmla="*/ 1839714063 h 1192"/>
                <a:gd name="T12" fmla="*/ 2147483646 w 8196"/>
                <a:gd name="T13" fmla="*/ 1890117188 h 1192"/>
                <a:gd name="T14" fmla="*/ 2147483646 w 8196"/>
                <a:gd name="T15" fmla="*/ 1920359063 h 1192"/>
                <a:gd name="T16" fmla="*/ 2147483646 w 8196"/>
                <a:gd name="T17" fmla="*/ 1915318750 h 1192"/>
                <a:gd name="T18" fmla="*/ 2147483646 w 8196"/>
                <a:gd name="T19" fmla="*/ 1890117188 h 1192"/>
                <a:gd name="T20" fmla="*/ 2147483646 w 8196"/>
                <a:gd name="T21" fmla="*/ 1829633438 h 1192"/>
                <a:gd name="T22" fmla="*/ 2147483646 w 8196"/>
                <a:gd name="T23" fmla="*/ 1738907813 h 1192"/>
                <a:gd name="T24" fmla="*/ 2147483646 w 8196"/>
                <a:gd name="T25" fmla="*/ 1617940313 h 1192"/>
                <a:gd name="T26" fmla="*/ 2147483646 w 8196"/>
                <a:gd name="T27" fmla="*/ 1456650313 h 1192"/>
                <a:gd name="T28" fmla="*/ 2147483646 w 8196"/>
                <a:gd name="T29" fmla="*/ 1260078125 h 1192"/>
                <a:gd name="T30" fmla="*/ 2147483646 w 8196"/>
                <a:gd name="T31" fmla="*/ 1023183438 h 1192"/>
                <a:gd name="T32" fmla="*/ 2147483646 w 8196"/>
                <a:gd name="T33" fmla="*/ 745966250 h 1192"/>
                <a:gd name="T34" fmla="*/ 2147483646 w 8196"/>
                <a:gd name="T35" fmla="*/ 604837500 h 1192"/>
                <a:gd name="T36" fmla="*/ 2147483646 w 8196"/>
                <a:gd name="T37" fmla="*/ 372983125 h 1192"/>
                <a:gd name="T38" fmla="*/ 2147483646 w 8196"/>
                <a:gd name="T39" fmla="*/ 206652813 h 1192"/>
                <a:gd name="T40" fmla="*/ 2147483646 w 8196"/>
                <a:gd name="T41" fmla="*/ 90725625 h 1192"/>
                <a:gd name="T42" fmla="*/ 2147483646 w 8196"/>
                <a:gd name="T43" fmla="*/ 25201563 h 1192"/>
                <a:gd name="T44" fmla="*/ 2147483646 w 8196"/>
                <a:gd name="T45" fmla="*/ 0 h 1192"/>
                <a:gd name="T46" fmla="*/ 2147483646 w 8196"/>
                <a:gd name="T47" fmla="*/ 10080625 h 1192"/>
                <a:gd name="T48" fmla="*/ 2147483646 w 8196"/>
                <a:gd name="T49" fmla="*/ 50403125 h 1192"/>
                <a:gd name="T50" fmla="*/ 1804431875 w 8196"/>
                <a:gd name="T51" fmla="*/ 110886875 h 1192"/>
                <a:gd name="T52" fmla="*/ 1335682813 w 8196"/>
                <a:gd name="T53" fmla="*/ 186491563 h 1192"/>
                <a:gd name="T54" fmla="*/ 942538438 w 8196"/>
                <a:gd name="T55" fmla="*/ 272176875 h 1192"/>
                <a:gd name="T56" fmla="*/ 624998750 w 8196"/>
                <a:gd name="T57" fmla="*/ 362902500 h 1192"/>
                <a:gd name="T58" fmla="*/ 372983125 w 8196"/>
                <a:gd name="T59" fmla="*/ 443547500 h 1192"/>
                <a:gd name="T60" fmla="*/ 120967500 w 8196"/>
                <a:gd name="T61" fmla="*/ 544353750 h 1192"/>
                <a:gd name="T62" fmla="*/ 0 w 8196"/>
                <a:gd name="T63" fmla="*/ 604837500 h 1192"/>
                <a:gd name="T64" fmla="*/ 2147483646 w 8196"/>
                <a:gd name="T65" fmla="*/ 2147483646 h 1192"/>
                <a:gd name="T66" fmla="*/ 2147483646 w 8196"/>
                <a:gd name="T67" fmla="*/ 2147483646 h 1192"/>
                <a:gd name="T68" fmla="*/ 2147483646 w 8196"/>
                <a:gd name="T69" fmla="*/ 1285279688 h 1192"/>
                <a:gd name="T70" fmla="*/ 2147483646 w 8196"/>
                <a:gd name="T71" fmla="*/ 1290320000 h 119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6" y="1186"/>
                  </a:lnTo>
                  <a:lnTo>
                    <a:pt x="8196" y="510"/>
                  </a:lnTo>
                  <a:lnTo>
                    <a:pt x="8192" y="512"/>
                  </a:lnTo>
                  <a:close/>
                </a:path>
              </a:pathLst>
            </a:custGeom>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542241180"/>
      </p:ext>
    </p:extLst>
  </p:cSld>
  <p:clrMapOvr>
    <a:masterClrMapping/>
  </p:clrMapOvr>
  <p:transition>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A33377-6BAB-C144-3123-E07B5A5BCA5F}"/>
              </a:ext>
            </a:extLst>
          </p:cNvPr>
          <p:cNvSpPr>
            <a:spLocks noGrp="1"/>
          </p:cNvSpPr>
          <p:nvPr>
            <p:ph type="dt" sz="half" idx="10"/>
          </p:nvPr>
        </p:nvSpPr>
        <p:spPr>
          <a:xfrm>
            <a:off x="457200" y="6356350"/>
            <a:ext cx="2133600" cy="365125"/>
          </a:xfrm>
        </p:spPr>
        <p:txBody>
          <a:bodyPr/>
          <a:lstStyle>
            <a:lvl1pPr>
              <a:defRPr/>
            </a:lvl1pPr>
          </a:lstStyle>
          <a:p>
            <a:pPr>
              <a:defRPr/>
            </a:pPr>
            <a:endParaRPr lang="en-US"/>
          </a:p>
        </p:txBody>
      </p:sp>
      <p:sp>
        <p:nvSpPr>
          <p:cNvPr id="6" name="Footer Placeholder 5">
            <a:extLst>
              <a:ext uri="{FF2B5EF4-FFF2-40B4-BE49-F238E27FC236}">
                <a16:creationId xmlns:a16="http://schemas.microsoft.com/office/drawing/2014/main" id="{3B89CC22-1B01-6B5A-96AF-4DC01A0AC521}"/>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B12A9C21-8160-7B1A-99C0-60DB42126262}"/>
              </a:ext>
            </a:extLst>
          </p:cNvPr>
          <p:cNvSpPr>
            <a:spLocks noGrp="1"/>
          </p:cNvSpPr>
          <p:nvPr>
            <p:ph type="sldNum" sz="quarter" idx="12"/>
          </p:nvPr>
        </p:nvSpPr>
        <p:spPr/>
        <p:txBody>
          <a:bodyPr/>
          <a:lstStyle>
            <a:lvl1pPr>
              <a:defRPr/>
            </a:lvl1pPr>
          </a:lstStyle>
          <a:p>
            <a:fld id="{495D0DB8-0A29-4A3C-9DC6-A24A506EB525}" type="slidenum">
              <a:rPr lang="en-US" altLang="en-US"/>
              <a:pPr/>
              <a:t>‹#›</a:t>
            </a:fld>
            <a:endParaRPr lang="en-US" altLang="en-US"/>
          </a:p>
        </p:txBody>
      </p:sp>
    </p:spTree>
    <p:extLst>
      <p:ext uri="{BB962C8B-B14F-4D97-AF65-F5344CB8AC3E}">
        <p14:creationId xmlns:p14="http://schemas.microsoft.com/office/powerpoint/2010/main" val="1982541662"/>
      </p:ext>
    </p:extLst>
  </p:cSld>
  <p:clrMapOvr>
    <a:masterClrMapping/>
  </p:clrMapOvr>
  <p:transition>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36332216-4D70-529F-B22C-7F2A4C6889F8}"/>
              </a:ext>
            </a:extLst>
          </p:cNvPr>
          <p:cNvSpPr>
            <a:spLocks noGrp="1"/>
          </p:cNvSpPr>
          <p:nvPr>
            <p:ph type="sldNum" sz="quarter" idx="10"/>
          </p:nvPr>
        </p:nvSpPr>
        <p:spPr/>
        <p:txBody>
          <a:bodyPr/>
          <a:lstStyle>
            <a:lvl1pPr>
              <a:defRPr/>
            </a:lvl1pPr>
          </a:lstStyle>
          <a:p>
            <a:fld id="{4BBC14B8-CD71-49B5-8E64-7E8232326928}" type="slidenum">
              <a:rPr lang="en-US" altLang="en-US"/>
              <a:pPr/>
              <a:t>‹#›</a:t>
            </a:fld>
            <a:endParaRPr lang="en-US" altLang="en-US"/>
          </a:p>
        </p:txBody>
      </p:sp>
      <p:sp>
        <p:nvSpPr>
          <p:cNvPr id="8" name="Date Placeholder 4">
            <a:extLst>
              <a:ext uri="{FF2B5EF4-FFF2-40B4-BE49-F238E27FC236}">
                <a16:creationId xmlns:a16="http://schemas.microsoft.com/office/drawing/2014/main" id="{8C3E06E9-8FF3-A911-77ED-D52A4D563540}"/>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568103777"/>
      </p:ext>
    </p:extLst>
  </p:cSld>
  <p:clrMapOvr>
    <a:masterClrMapping/>
  </p:clrMapOvr>
  <p:transition>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Picture Placeholder 6"/>
          <p:cNvSpPr>
            <a:spLocks noGrp="1"/>
          </p:cNvSpPr>
          <p:nvPr>
            <p:ph type="pic" sz="quarter" idx="13"/>
          </p:nvPr>
        </p:nvSpPr>
        <p:spPr>
          <a:xfrm>
            <a:off x="2971800" y="1676400"/>
            <a:ext cx="2362200" cy="2514600"/>
          </a:xfrm>
        </p:spPr>
        <p:txBody>
          <a:bodyPr rtlCol="0">
            <a:normAutofit/>
          </a:bodyPr>
          <a:lstStyle/>
          <a:p>
            <a:pPr lvl="0"/>
            <a:r>
              <a:rPr lang="en-US" noProof="0"/>
              <a:t>Click icon to add picture</a:t>
            </a:r>
            <a:endParaRPr lang="en-US" noProof="0" dirty="0"/>
          </a:p>
        </p:txBody>
      </p:sp>
      <p:sp>
        <p:nvSpPr>
          <p:cNvPr id="9" name="Text Placeholder 8"/>
          <p:cNvSpPr>
            <a:spLocks noGrp="1"/>
          </p:cNvSpPr>
          <p:nvPr>
            <p:ph type="body" sz="quarter" idx="14"/>
          </p:nvPr>
        </p:nvSpPr>
        <p:spPr>
          <a:xfrm>
            <a:off x="381000" y="4648200"/>
            <a:ext cx="8610600" cy="167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B4902DD3-9D5C-AF44-AB12-E0ABAB880988}"/>
              </a:ext>
            </a:extLst>
          </p:cNvPr>
          <p:cNvSpPr>
            <a:spLocks noGrp="1"/>
          </p:cNvSpPr>
          <p:nvPr>
            <p:ph type="sldNum" sz="quarter" idx="15"/>
          </p:nvPr>
        </p:nvSpPr>
        <p:spPr/>
        <p:txBody>
          <a:bodyPr/>
          <a:lstStyle>
            <a:lvl1pPr>
              <a:defRPr/>
            </a:lvl1pPr>
          </a:lstStyle>
          <a:p>
            <a:fld id="{02A8DEB0-8055-49DF-A91E-A5D002074FCB}" type="slidenum">
              <a:rPr lang="en-US" altLang="en-US"/>
              <a:pPr/>
              <a:t>‹#›</a:t>
            </a:fld>
            <a:endParaRPr lang="en-US" altLang="en-US"/>
          </a:p>
        </p:txBody>
      </p:sp>
      <p:sp>
        <p:nvSpPr>
          <p:cNvPr id="4" name="Date Placeholder 4">
            <a:extLst>
              <a:ext uri="{FF2B5EF4-FFF2-40B4-BE49-F238E27FC236}">
                <a16:creationId xmlns:a16="http://schemas.microsoft.com/office/drawing/2014/main" id="{0A5022DE-115A-FAC7-BD73-0771EA405B72}"/>
              </a:ext>
            </a:extLst>
          </p:cNvPr>
          <p:cNvSpPr>
            <a:spLocks noGrp="1"/>
          </p:cNvSpPr>
          <p:nvPr>
            <p:ph type="dt" sz="half" idx="16"/>
          </p:nvPr>
        </p:nvSpPr>
        <p:spPr/>
        <p:txBody>
          <a:bodyPr/>
          <a:lstStyle>
            <a:lvl1pPr>
              <a:defRPr/>
            </a:lvl1pPr>
          </a:lstStyle>
          <a:p>
            <a:pPr>
              <a:defRPr/>
            </a:pPr>
            <a:endParaRPr lang="en-US"/>
          </a:p>
        </p:txBody>
      </p:sp>
    </p:spTree>
    <p:extLst>
      <p:ext uri="{BB962C8B-B14F-4D97-AF65-F5344CB8AC3E}">
        <p14:creationId xmlns:p14="http://schemas.microsoft.com/office/powerpoint/2010/main" val="2538812335"/>
      </p:ext>
    </p:extLst>
  </p:cSld>
  <p:clrMapOvr>
    <a:masterClrMapping/>
  </p:clrMapOvr>
  <p:transition>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Text Placeholder 8"/>
          <p:cNvSpPr>
            <a:spLocks noGrp="1"/>
          </p:cNvSpPr>
          <p:nvPr>
            <p:ph type="body" sz="quarter" idx="14"/>
          </p:nvPr>
        </p:nvSpPr>
        <p:spPr>
          <a:xfrm>
            <a:off x="381000" y="4648200"/>
            <a:ext cx="8610600" cy="167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hart Placeholder 7"/>
          <p:cNvSpPr>
            <a:spLocks noGrp="1"/>
          </p:cNvSpPr>
          <p:nvPr>
            <p:ph type="chart" sz="quarter" idx="15"/>
          </p:nvPr>
        </p:nvSpPr>
        <p:spPr>
          <a:xfrm>
            <a:off x="3352800" y="1828800"/>
            <a:ext cx="2362200" cy="2438400"/>
          </a:xfrm>
        </p:spPr>
        <p:txBody>
          <a:bodyPr rtlCol="0">
            <a:normAutofit/>
          </a:bodyPr>
          <a:lstStyle/>
          <a:p>
            <a:pPr lvl="0"/>
            <a:r>
              <a:rPr lang="en-US" noProof="0"/>
              <a:t>Click icon to add chart</a:t>
            </a:r>
            <a:endParaRPr lang="en-US" noProof="0" dirty="0"/>
          </a:p>
        </p:txBody>
      </p:sp>
      <p:sp>
        <p:nvSpPr>
          <p:cNvPr id="3" name="Slide Number Placeholder 5">
            <a:extLst>
              <a:ext uri="{FF2B5EF4-FFF2-40B4-BE49-F238E27FC236}">
                <a16:creationId xmlns:a16="http://schemas.microsoft.com/office/drawing/2014/main" id="{1690EA70-0480-DBCC-5531-7D49F17088AA}"/>
              </a:ext>
            </a:extLst>
          </p:cNvPr>
          <p:cNvSpPr>
            <a:spLocks noGrp="1"/>
          </p:cNvSpPr>
          <p:nvPr>
            <p:ph type="sldNum" sz="quarter" idx="16"/>
          </p:nvPr>
        </p:nvSpPr>
        <p:spPr/>
        <p:txBody>
          <a:bodyPr/>
          <a:lstStyle>
            <a:lvl1pPr>
              <a:defRPr/>
            </a:lvl1pPr>
          </a:lstStyle>
          <a:p>
            <a:fld id="{492713C8-0791-42B0-B3F0-E98F28C37F72}" type="slidenum">
              <a:rPr lang="en-US" altLang="en-US"/>
              <a:pPr/>
              <a:t>‹#›</a:t>
            </a:fld>
            <a:endParaRPr lang="en-US" altLang="en-US"/>
          </a:p>
        </p:txBody>
      </p:sp>
      <p:sp>
        <p:nvSpPr>
          <p:cNvPr id="4" name="Date Placeholder 4">
            <a:extLst>
              <a:ext uri="{FF2B5EF4-FFF2-40B4-BE49-F238E27FC236}">
                <a16:creationId xmlns:a16="http://schemas.microsoft.com/office/drawing/2014/main" id="{7C3C6E36-9E84-3125-6BFD-C4615158318D}"/>
              </a:ext>
            </a:extLst>
          </p:cNvPr>
          <p:cNvSpPr>
            <a:spLocks noGrp="1"/>
          </p:cNvSpPr>
          <p:nvPr>
            <p:ph type="dt" sz="half" idx="17"/>
          </p:nvPr>
        </p:nvSpPr>
        <p:spPr/>
        <p:txBody>
          <a:bodyPr/>
          <a:lstStyle>
            <a:lvl1pPr>
              <a:defRPr/>
            </a:lvl1pPr>
          </a:lstStyle>
          <a:p>
            <a:pPr>
              <a:defRPr/>
            </a:pPr>
            <a:endParaRPr lang="en-US"/>
          </a:p>
        </p:txBody>
      </p:sp>
    </p:spTree>
    <p:extLst>
      <p:ext uri="{BB962C8B-B14F-4D97-AF65-F5344CB8AC3E}">
        <p14:creationId xmlns:p14="http://schemas.microsoft.com/office/powerpoint/2010/main" val="3631394783"/>
      </p:ext>
    </p:extLst>
  </p:cSld>
  <p:clrMapOvr>
    <a:masterClrMapping/>
  </p:clrMapOvr>
  <p:transition>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DFA99C51-0F5E-B784-1947-6AFF81147E87}"/>
              </a:ext>
            </a:extLst>
          </p:cNvPr>
          <p:cNvSpPr>
            <a:spLocks noGrp="1"/>
          </p:cNvSpPr>
          <p:nvPr>
            <p:ph type="sldNum" sz="quarter" idx="10"/>
          </p:nvPr>
        </p:nvSpPr>
        <p:spPr/>
        <p:txBody>
          <a:bodyPr/>
          <a:lstStyle>
            <a:lvl1pPr>
              <a:defRPr/>
            </a:lvl1pPr>
          </a:lstStyle>
          <a:p>
            <a:fld id="{1A5EAB82-9F98-47E1-9B40-F8F672928E45}" type="slidenum">
              <a:rPr lang="en-US" altLang="en-US"/>
              <a:pPr/>
              <a:t>‹#›</a:t>
            </a:fld>
            <a:endParaRPr lang="en-US" altLang="en-US"/>
          </a:p>
        </p:txBody>
      </p:sp>
      <p:sp>
        <p:nvSpPr>
          <p:cNvPr id="3" name="Date Placeholder 4">
            <a:extLst>
              <a:ext uri="{FF2B5EF4-FFF2-40B4-BE49-F238E27FC236}">
                <a16:creationId xmlns:a16="http://schemas.microsoft.com/office/drawing/2014/main" id="{4FD26161-FDB9-9614-FF66-16AF2EF396A3}"/>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308992895"/>
      </p:ext>
    </p:extLst>
  </p:cSld>
  <p:clrMapOvr>
    <a:masterClrMapping/>
  </p:clrMapOvr>
  <p:transition>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5">
            <a:extLst>
              <a:ext uri="{FF2B5EF4-FFF2-40B4-BE49-F238E27FC236}">
                <a16:creationId xmlns:a16="http://schemas.microsoft.com/office/drawing/2014/main" id="{7FF18F66-15FE-E725-5C3A-F07D7F0698DA}"/>
              </a:ext>
            </a:extLst>
          </p:cNvPr>
          <p:cNvSpPr>
            <a:spLocks noGrp="1"/>
          </p:cNvSpPr>
          <p:nvPr>
            <p:ph type="sldNum" sz="quarter" idx="10"/>
          </p:nvPr>
        </p:nvSpPr>
        <p:spPr/>
        <p:txBody>
          <a:bodyPr/>
          <a:lstStyle>
            <a:lvl1pPr>
              <a:defRPr/>
            </a:lvl1pPr>
          </a:lstStyle>
          <a:p>
            <a:fld id="{3F98F1A2-3938-4588-9F44-F4AA648F32C7}" type="slidenum">
              <a:rPr lang="en-US" altLang="en-US"/>
              <a:pPr/>
              <a:t>‹#›</a:t>
            </a:fld>
            <a:endParaRPr lang="en-US" altLang="en-US"/>
          </a:p>
        </p:txBody>
      </p:sp>
      <p:sp>
        <p:nvSpPr>
          <p:cNvPr id="6" name="Date Placeholder 4">
            <a:extLst>
              <a:ext uri="{FF2B5EF4-FFF2-40B4-BE49-F238E27FC236}">
                <a16:creationId xmlns:a16="http://schemas.microsoft.com/office/drawing/2014/main" id="{7FA47707-82EA-00A6-98BA-808C187949A7}"/>
              </a:ext>
            </a:extLst>
          </p:cNvPr>
          <p:cNvSpPr>
            <a:spLocks noGrp="1"/>
          </p:cNvSpPr>
          <p:nvPr>
            <p:ph type="dt" sz="half" idx="11"/>
          </p:nvPr>
        </p:nvSpPr>
        <p:spPr/>
        <p:txBody>
          <a:bodyPr/>
          <a:lstStyle>
            <a:lvl1pPr>
              <a:defRPr/>
            </a:lvl1pPr>
          </a:lstStyle>
          <a:p>
            <a:pPr>
              <a:defRPr/>
            </a:pPr>
            <a:endParaRPr lang="en-US"/>
          </a:p>
        </p:txBody>
      </p:sp>
    </p:spTree>
    <p:extLst>
      <p:ext uri="{BB962C8B-B14F-4D97-AF65-F5344CB8AC3E}">
        <p14:creationId xmlns:p14="http://schemas.microsoft.com/office/powerpoint/2010/main" val="2663449307"/>
      </p:ext>
    </p:extLst>
  </p:cSld>
  <p:clrMapOvr>
    <a:masterClrMapping/>
  </p:clrMapOvr>
  <p:transition>
    <p:push dir="u"/>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539C41B4-6663-7036-F1B6-07ECBFF75F0F}"/>
              </a:ext>
            </a:extLst>
          </p:cNvPr>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CAA77B85-1C55-C270-44DC-1AF3C5196F7D}"/>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6" descr="cropped-CMRCP-Logo-3.jpg">
            <a:extLst>
              <a:ext uri="{FF2B5EF4-FFF2-40B4-BE49-F238E27FC236}">
                <a16:creationId xmlns:a16="http://schemas.microsoft.com/office/drawing/2014/main" id="{962293C5-0A67-A298-C7C8-12EEEBE11934}"/>
              </a:ext>
            </a:extLst>
          </p:cNvPr>
          <p:cNvPicPr>
            <a:picLocks noChangeAspect="1"/>
          </p:cNvPicPr>
          <p:nvPr/>
        </p:nvPicPr>
        <p:blipFill>
          <a:blip r:embed="rId36">
            <a:extLst>
              <a:ext uri="{28A0092B-C50C-407E-A947-70E740481C1C}">
                <a14:useLocalDpi xmlns:a14="http://schemas.microsoft.com/office/drawing/2010/main" val="0"/>
              </a:ext>
            </a:extLst>
          </a:blip>
          <a:srcRect/>
          <a:stretch>
            <a:fillRect/>
          </a:stretch>
        </p:blipFill>
        <p:spPr bwMode="auto">
          <a:xfrm>
            <a:off x="152400" y="177800"/>
            <a:ext cx="812800"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692C75D8-5B32-2FD2-9567-02F76CDEA8FB}"/>
              </a:ext>
            </a:extLst>
          </p:cNvPr>
          <p:cNvSpPr/>
          <p:nvPr/>
        </p:nvSpPr>
        <p:spPr>
          <a:xfrm>
            <a:off x="0" y="6553200"/>
            <a:ext cx="4800600" cy="304800"/>
          </a:xfrm>
          <a:prstGeom prst="rect">
            <a:avLst/>
          </a:prstGeom>
          <a:solidFill>
            <a:schemeClr val="accent3">
              <a:lumMod val="7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Rectangle 8">
            <a:extLst>
              <a:ext uri="{FF2B5EF4-FFF2-40B4-BE49-F238E27FC236}">
                <a16:creationId xmlns:a16="http://schemas.microsoft.com/office/drawing/2014/main" id="{139A7728-646D-5957-834E-F87B3766112F}"/>
              </a:ext>
            </a:extLst>
          </p:cNvPr>
          <p:cNvSpPr/>
          <p:nvPr/>
        </p:nvSpPr>
        <p:spPr>
          <a:xfrm>
            <a:off x="4800600" y="6553200"/>
            <a:ext cx="4343400" cy="304800"/>
          </a:xfrm>
          <a:prstGeom prst="rect">
            <a:avLst/>
          </a:prstGeom>
          <a:solidFill>
            <a:schemeClr val="accent6">
              <a:lumMod val="75000"/>
            </a:schemeClr>
          </a:solidFill>
          <a:ln>
            <a:solidFill>
              <a:schemeClr val="accent6">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Slide Number Placeholder 5">
            <a:extLst>
              <a:ext uri="{FF2B5EF4-FFF2-40B4-BE49-F238E27FC236}">
                <a16:creationId xmlns:a16="http://schemas.microsoft.com/office/drawing/2014/main" id="{4A6A20AA-ADEE-F1E3-8980-B11E7F1399DB}"/>
              </a:ext>
            </a:extLst>
          </p:cNvPr>
          <p:cNvSpPr>
            <a:spLocks noGrp="1"/>
          </p:cNvSpPr>
          <p:nvPr>
            <p:ph type="sldNum" sz="quarter" idx="4"/>
          </p:nvPr>
        </p:nvSpPr>
        <p:spPr>
          <a:xfrm>
            <a:off x="6858000" y="6492875"/>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600">
                <a:solidFill>
                  <a:srgbClr val="254061"/>
                </a:solidFill>
                <a:latin typeface="Times New Roman" panose="02020603050405020304" pitchFamily="18" charset="0"/>
                <a:cs typeface="Times New Roman" panose="02020603050405020304" pitchFamily="18" charset="0"/>
              </a:defRPr>
            </a:lvl1pPr>
          </a:lstStyle>
          <a:p>
            <a:fld id="{E1AB6733-D3AE-414F-B367-F6FBDDE77033}" type="slidenum">
              <a:rPr lang="en-US" altLang="en-US"/>
              <a:pPr/>
              <a:t>‹#›</a:t>
            </a:fld>
            <a:endParaRPr lang="en-US" altLang="en-US"/>
          </a:p>
        </p:txBody>
      </p:sp>
      <p:sp>
        <p:nvSpPr>
          <p:cNvPr id="10" name="Date Placeholder 4">
            <a:extLst>
              <a:ext uri="{FF2B5EF4-FFF2-40B4-BE49-F238E27FC236}">
                <a16:creationId xmlns:a16="http://schemas.microsoft.com/office/drawing/2014/main" id="{4F6F2898-4F75-D9C6-8671-8CE93A8F676E}"/>
              </a:ext>
            </a:extLst>
          </p:cNvPr>
          <p:cNvSpPr>
            <a:spLocks noGrp="1"/>
          </p:cNvSpPr>
          <p:nvPr>
            <p:ph type="dt" sz="half" idx="2"/>
          </p:nvPr>
        </p:nvSpPr>
        <p:spPr>
          <a:xfrm>
            <a:off x="381000" y="6492875"/>
            <a:ext cx="2133600" cy="365125"/>
          </a:xfrm>
          <a:prstGeom prst="rect">
            <a:avLst/>
          </a:prstGeom>
        </p:spPr>
        <p:txBody>
          <a:bodyPr/>
          <a:lstStyle>
            <a:lvl1pPr eaLnBrk="1" fontAlgn="auto" hangingPunct="1">
              <a:spcBef>
                <a:spcPts val="0"/>
              </a:spcBef>
              <a:spcAft>
                <a:spcPts val="0"/>
              </a:spcAft>
              <a:defRPr>
                <a:latin typeface="+mn-lt"/>
                <a:cs typeface="+mn-cs"/>
              </a:defRPr>
            </a:lvl1pPr>
          </a:lstStyle>
          <a:p>
            <a:pPr>
              <a:defRPr/>
            </a:pPr>
            <a:endParaRPr lang="en-US"/>
          </a:p>
        </p:txBody>
      </p:sp>
    </p:spTree>
  </p:cSld>
  <p:clrMap bg1="lt1" tx1="dk1" bg2="lt2" tx2="dk2" accent1="accent1" accent2="accent2" accent3="accent3" accent4="accent4" accent5="accent5" accent6="accent6" hlink="hlink" folHlink="folHlink"/>
  <p:sldLayoutIdLst>
    <p:sldLayoutId id="2147483905" r:id="rId1"/>
    <p:sldLayoutId id="2147483906" r:id="rId2"/>
    <p:sldLayoutId id="2147483889" r:id="rId3"/>
    <p:sldLayoutId id="2147483907" r:id="rId4"/>
    <p:sldLayoutId id="2147483890" r:id="rId5"/>
    <p:sldLayoutId id="2147483891" r:id="rId6"/>
    <p:sldLayoutId id="2147483892" r:id="rId7"/>
    <p:sldLayoutId id="2147483893" r:id="rId8"/>
    <p:sldLayoutId id="2147483894" r:id="rId9"/>
    <p:sldLayoutId id="2147483895" r:id="rId10"/>
    <p:sldLayoutId id="2147483908" r:id="rId11"/>
    <p:sldLayoutId id="2147483896" r:id="rId12"/>
    <p:sldLayoutId id="2147483909" r:id="rId13"/>
    <p:sldLayoutId id="2147483897" r:id="rId14"/>
    <p:sldLayoutId id="2147483910" r:id="rId15"/>
    <p:sldLayoutId id="2147483911" r:id="rId16"/>
    <p:sldLayoutId id="2147483898" r:id="rId17"/>
    <p:sldLayoutId id="2147483912" r:id="rId18"/>
    <p:sldLayoutId id="2147483899" r:id="rId19"/>
    <p:sldLayoutId id="2147483900" r:id="rId20"/>
    <p:sldLayoutId id="2147483901" r:id="rId21"/>
    <p:sldLayoutId id="2147483913" r:id="rId22"/>
    <p:sldLayoutId id="2147483914" r:id="rId23"/>
    <p:sldLayoutId id="2147483915" r:id="rId24"/>
    <p:sldLayoutId id="2147483916" r:id="rId25"/>
    <p:sldLayoutId id="2147483917" r:id="rId26"/>
    <p:sldLayoutId id="2147483918" r:id="rId27"/>
    <p:sldLayoutId id="2147483919" r:id="rId28"/>
    <p:sldLayoutId id="2147483920" r:id="rId29"/>
    <p:sldLayoutId id="2147483921" r:id="rId30"/>
    <p:sldLayoutId id="2147483902" r:id="rId31"/>
    <p:sldLayoutId id="2147483903" r:id="rId32"/>
    <p:sldLayoutId id="2147483904" r:id="rId33"/>
    <p:sldLayoutId id="2147483922" r:id="rId34"/>
  </p:sldLayoutIdLst>
  <p:transition>
    <p:push dir="u"/>
  </p:transition>
  <p:hf hdr="0" ftr="0" dt="0"/>
  <p:txStyles>
    <p:titleStyle>
      <a:lvl1pPr algn="ctr" rtl="0" eaLnBrk="0" fontAlgn="base" hangingPunct="0">
        <a:spcBef>
          <a:spcPct val="0"/>
        </a:spcBef>
        <a:spcAft>
          <a:spcPct val="0"/>
        </a:spcAft>
        <a:defRPr sz="4400"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2pPr>
      <a:lvl3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3pPr>
      <a:lvl4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4pPr>
      <a:lvl5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5pPr>
      <a:lvl6pPr marL="4572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6pPr>
      <a:lvl7pPr marL="9144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7pPr>
      <a:lvl8pPr marL="13716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8pPr>
      <a:lvl9pPr marL="18288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Times New Roman" pitchFamily="18" charset="0"/>
          <a:ea typeface="+mn-ea"/>
          <a:cs typeface="Times New Roman" pitchFamily="18" charset="0"/>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Times New Roman" pitchFamily="18" charset="0"/>
          <a:ea typeface="+mn-ea"/>
          <a:cs typeface="Times New Roman" pitchFamily="18" charset="0"/>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Times New Roman" pitchFamily="18" charset="0"/>
          <a:ea typeface="+mn-ea"/>
          <a:cs typeface="Times New Roman" pitchFamily="18" charset="0"/>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Times New Roman" pitchFamily="18" charset="0"/>
          <a:ea typeface="+mn-ea"/>
          <a:cs typeface="Times New Roman" pitchFamily="18" charset="0"/>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01E15A1-5C63-1EA1-13A8-FA4BAA8F1860}"/>
              </a:ext>
            </a:extLst>
          </p:cNvPr>
          <p:cNvSpPr txBox="1"/>
          <p:nvPr/>
        </p:nvSpPr>
        <p:spPr>
          <a:xfrm>
            <a:off x="762000" y="152400"/>
            <a:ext cx="8305800" cy="1292225"/>
          </a:xfrm>
          <a:prstGeom prst="rect">
            <a:avLst/>
          </a:prstGeom>
          <a:noFill/>
        </p:spPr>
        <p:txBody>
          <a:bodyPr>
            <a:spAutoFit/>
          </a:bodyPr>
          <a:lstStyle/>
          <a:p>
            <a:pPr algn="ctr" eaLnBrk="1" fontAlgn="auto" hangingPunct="1">
              <a:spcBef>
                <a:spcPts val="0"/>
              </a:spcBef>
              <a:spcAft>
                <a:spcPts val="0"/>
              </a:spcAft>
              <a:defRPr/>
            </a:pPr>
            <a:r>
              <a:rPr lang="en-US" sz="3000" b="1" dirty="0">
                <a:effectLst>
                  <a:outerShdw blurRad="38100" dist="38100" dir="2700000" algn="tl">
                    <a:srgbClr val="000000">
                      <a:alpha val="43137"/>
                    </a:srgbClr>
                  </a:outerShdw>
                </a:effectLst>
                <a:latin typeface="Times New Roman" pitchFamily="18" charset="0"/>
                <a:cs typeface="Times New Roman" pitchFamily="18" charset="0"/>
              </a:rPr>
              <a:t>CMR College of Engineering &amp; Technology</a:t>
            </a:r>
          </a:p>
          <a:p>
            <a:pPr algn="ctr" eaLnBrk="1" fontAlgn="auto" hangingPunct="1">
              <a:spcBef>
                <a:spcPts val="0"/>
              </a:spcBef>
              <a:spcAft>
                <a:spcPts val="0"/>
              </a:spcAft>
              <a:defRPr/>
            </a:pPr>
            <a:r>
              <a:rPr lang="en-US" sz="1600" b="1" dirty="0">
                <a:solidFill>
                  <a:srgbClr val="C00000"/>
                </a:solidFill>
                <a:effectLst>
                  <a:outerShdw blurRad="38100" dist="38100" dir="2700000" algn="tl">
                    <a:srgbClr val="000000">
                      <a:alpha val="43137"/>
                    </a:srgbClr>
                  </a:outerShdw>
                </a:effectLst>
                <a:latin typeface="Times New Roman" pitchFamily="18" charset="0"/>
                <a:cs typeface="Times New Roman" pitchFamily="18" charset="0"/>
              </a:rPr>
              <a:t>(UGC Autonomous)</a:t>
            </a:r>
          </a:p>
          <a:p>
            <a:pPr algn="ctr" eaLnBrk="1" fontAlgn="auto" hangingPunct="1">
              <a:spcBef>
                <a:spcPts val="0"/>
              </a:spcBef>
              <a:spcAft>
                <a:spcPts val="0"/>
              </a:spcAft>
              <a:defRPr/>
            </a:pPr>
            <a:r>
              <a:rPr lang="en-US" sz="1600" b="1" dirty="0">
                <a:solidFill>
                  <a:schemeClr val="tx2">
                    <a:lumMod val="75000"/>
                  </a:schemeClr>
                </a:solidFill>
                <a:effectLst>
                  <a:outerShdw blurRad="38100" dist="38100" dir="2700000" algn="tl">
                    <a:srgbClr val="000000">
                      <a:alpha val="43137"/>
                    </a:srgbClr>
                  </a:outerShdw>
                </a:effectLst>
                <a:latin typeface="Times New Roman" pitchFamily="18" charset="0"/>
                <a:cs typeface="Times New Roman" pitchFamily="18" charset="0"/>
              </a:rPr>
              <a:t>Accredited by NAAC with “A” Grade</a:t>
            </a:r>
          </a:p>
          <a:p>
            <a:pPr algn="ctr" eaLnBrk="1" fontAlgn="auto" hangingPunct="1">
              <a:spcBef>
                <a:spcPts val="0"/>
              </a:spcBef>
              <a:spcAft>
                <a:spcPts val="0"/>
              </a:spcAft>
              <a:defRPr/>
            </a:pPr>
            <a:r>
              <a:rPr lang="en-US" sz="1600" dirty="0">
                <a:solidFill>
                  <a:schemeClr val="tx2">
                    <a:lumMod val="75000"/>
                  </a:schemeClr>
                </a:solidFill>
                <a:latin typeface="Times New Roman" pitchFamily="18" charset="0"/>
                <a:cs typeface="Times New Roman" pitchFamily="18" charset="0"/>
              </a:rPr>
              <a:t>Kandlakoya, Medchal Road, Hyderabad-501401</a:t>
            </a:r>
          </a:p>
        </p:txBody>
      </p:sp>
      <p:sp>
        <p:nvSpPr>
          <p:cNvPr id="10" name="TextBox 9">
            <a:extLst>
              <a:ext uri="{FF2B5EF4-FFF2-40B4-BE49-F238E27FC236}">
                <a16:creationId xmlns:a16="http://schemas.microsoft.com/office/drawing/2014/main" id="{C7E082A2-B00F-C846-656D-34FCBF4CE461}"/>
              </a:ext>
            </a:extLst>
          </p:cNvPr>
          <p:cNvSpPr txBox="1"/>
          <p:nvPr/>
        </p:nvSpPr>
        <p:spPr>
          <a:xfrm>
            <a:off x="304800" y="2166938"/>
            <a:ext cx="8420100" cy="1076325"/>
          </a:xfrm>
          <a:prstGeom prst="rect">
            <a:avLst/>
          </a:prstGeom>
          <a:noFill/>
        </p:spPr>
        <p:txBody>
          <a:bodyPr>
            <a:spAutoFit/>
          </a:bodyPr>
          <a:lstStyle/>
          <a:p>
            <a:pPr algn="ctr" eaLnBrk="1" fontAlgn="auto" hangingPunct="1">
              <a:spcBef>
                <a:spcPts val="0"/>
              </a:spcBef>
              <a:spcAft>
                <a:spcPts val="0"/>
              </a:spcAft>
              <a:defRPr/>
            </a:pPr>
            <a:r>
              <a:rPr lang="en-US" sz="3200" b="1" dirty="0">
                <a:solidFill>
                  <a:schemeClr val="accent5">
                    <a:lumMod val="50000"/>
                  </a:schemeClr>
                </a:solidFill>
                <a:effectLst>
                  <a:outerShdw blurRad="38100" dist="38100" dir="2700000" algn="tl">
                    <a:srgbClr val="000000">
                      <a:alpha val="43137"/>
                    </a:srgbClr>
                  </a:outerShdw>
                </a:effectLst>
                <a:latin typeface="Book Antiqua" pitchFamily="18" charset="0"/>
                <a:cs typeface="+mn-cs"/>
              </a:rPr>
              <a:t>LICENSE PLATE DETECTION FOR NON- HELMET MOTORCYCLISTS</a:t>
            </a:r>
          </a:p>
        </p:txBody>
      </p:sp>
      <p:sp>
        <p:nvSpPr>
          <p:cNvPr id="22532" name="Slide Number Placeholder 10">
            <a:extLst>
              <a:ext uri="{FF2B5EF4-FFF2-40B4-BE49-F238E27FC236}">
                <a16:creationId xmlns:a16="http://schemas.microsoft.com/office/drawing/2014/main" id="{91BCC292-E136-2950-7F0C-6CE78CA517EB}"/>
              </a:ext>
            </a:extLst>
          </p:cNvPr>
          <p:cNvSpPr>
            <a:spLocks noGrp="1"/>
          </p:cNvSpPr>
          <p:nvPr>
            <p:ph type="sldNum" sz="quarter" idx="14"/>
          </p:nvPr>
        </p:nvSpPr>
        <p:spPr bwMode="auto">
          <a:xfrm>
            <a:off x="7010400" y="6492875"/>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4C075AE2-56F7-412E-B789-81E8E903D59F}" type="slidenum">
              <a:rPr lang="en-US" altLang="en-US" sz="1600"/>
              <a:pPr>
                <a:spcBef>
                  <a:spcPct val="0"/>
                </a:spcBef>
                <a:buFontTx/>
                <a:buNone/>
              </a:pPr>
              <a:t>1</a:t>
            </a:fld>
            <a:endParaRPr lang="en-US" altLang="en-US" sz="1600"/>
          </a:p>
        </p:txBody>
      </p:sp>
      <p:sp>
        <p:nvSpPr>
          <p:cNvPr id="6" name="TextBox 5">
            <a:extLst>
              <a:ext uri="{FF2B5EF4-FFF2-40B4-BE49-F238E27FC236}">
                <a16:creationId xmlns:a16="http://schemas.microsoft.com/office/drawing/2014/main" id="{1A268A2C-5662-2021-72CE-16223460B7A8}"/>
              </a:ext>
            </a:extLst>
          </p:cNvPr>
          <p:cNvSpPr txBox="1"/>
          <p:nvPr/>
        </p:nvSpPr>
        <p:spPr>
          <a:xfrm>
            <a:off x="-381000" y="1397000"/>
            <a:ext cx="9906000" cy="584200"/>
          </a:xfrm>
          <a:prstGeom prst="rect">
            <a:avLst/>
          </a:prstGeom>
          <a:noFill/>
          <a:effectLst>
            <a:outerShdw blurRad="50800" dist="50800" dir="5400000" algn="ctr" rotWithShape="0">
              <a:schemeClr val="bg1"/>
            </a:outerShdw>
          </a:effectLst>
        </p:spPr>
        <p:txBody>
          <a:bodyPr>
            <a:spAutoFit/>
          </a:bodyPr>
          <a:lstStyle/>
          <a:p>
            <a:pPr algn="ctr" eaLnBrk="1" fontAlgn="auto" hangingPunct="1">
              <a:spcBef>
                <a:spcPts val="0"/>
              </a:spcBef>
              <a:spcAft>
                <a:spcPts val="0"/>
              </a:spcAft>
              <a:defRPr/>
            </a:pPr>
            <a:r>
              <a:rPr lang="en-US" sz="3200" b="1" dirty="0">
                <a:solidFill>
                  <a:srgbClr val="002060"/>
                </a:solidFill>
                <a:effectLst>
                  <a:outerShdw blurRad="38100" dist="38100" dir="2700000" algn="tl">
                    <a:srgbClr val="000000">
                      <a:alpha val="43137"/>
                    </a:srgbClr>
                  </a:outerShdw>
                </a:effectLst>
                <a:latin typeface="Book Antiqua" pitchFamily="18" charset="0"/>
                <a:cs typeface="+mn-cs"/>
              </a:rPr>
              <a:t>Department of Computer Science &amp; Engineering</a:t>
            </a:r>
          </a:p>
        </p:txBody>
      </p:sp>
      <p:sp>
        <p:nvSpPr>
          <p:cNvPr id="22534" name="Text Placeholder 7">
            <a:extLst>
              <a:ext uri="{FF2B5EF4-FFF2-40B4-BE49-F238E27FC236}">
                <a16:creationId xmlns:a16="http://schemas.microsoft.com/office/drawing/2014/main" id="{A8F32AAB-47A5-8050-B4FC-EFF4DA962B9B}"/>
              </a:ext>
            </a:extLst>
          </p:cNvPr>
          <p:cNvSpPr>
            <a:spLocks noGrp="1"/>
          </p:cNvSpPr>
          <p:nvPr>
            <p:ph type="body" sz="quarter" idx="13"/>
          </p:nvPr>
        </p:nvSpPr>
        <p:spPr>
          <a:xfrm>
            <a:off x="0" y="6553200"/>
            <a:ext cx="1676400" cy="304800"/>
          </a:xfrm>
        </p:spPr>
        <p:txBody>
          <a:bodyPr/>
          <a:lstStyle/>
          <a:p>
            <a:pPr eaLnBrk="1" hangingPunct="1"/>
            <a:r>
              <a:rPr lang="en-US" altLang="en-US"/>
              <a:t>CMRCET - CSE</a:t>
            </a:r>
          </a:p>
        </p:txBody>
      </p:sp>
      <p:sp>
        <p:nvSpPr>
          <p:cNvPr id="2" name="TextBox 1">
            <a:extLst>
              <a:ext uri="{FF2B5EF4-FFF2-40B4-BE49-F238E27FC236}">
                <a16:creationId xmlns:a16="http://schemas.microsoft.com/office/drawing/2014/main" id="{723D9340-2F36-43E5-9FD2-E5C4E59E1575}"/>
              </a:ext>
            </a:extLst>
          </p:cNvPr>
          <p:cNvSpPr txBox="1"/>
          <p:nvPr/>
        </p:nvSpPr>
        <p:spPr>
          <a:xfrm>
            <a:off x="304800" y="3629025"/>
            <a:ext cx="1752600" cy="400050"/>
          </a:xfrm>
          <a:prstGeom prst="rect">
            <a:avLst/>
          </a:prstGeom>
          <a:noFill/>
        </p:spPr>
        <p:txBody>
          <a:bodyPr>
            <a:spAutoFit/>
          </a:bodyPr>
          <a:lstStyle/>
          <a:p>
            <a:pPr algn="ctr" eaLnBrk="1" fontAlgn="auto" hangingPunct="1">
              <a:spcBef>
                <a:spcPts val="0"/>
              </a:spcBef>
              <a:spcAft>
                <a:spcPts val="0"/>
              </a:spcAft>
              <a:defRPr/>
            </a:pPr>
            <a:r>
              <a:rPr lang="en-US" sz="2000" b="1" dirty="0">
                <a:solidFill>
                  <a:srgbClr val="002060"/>
                </a:solidFill>
                <a:effectLst>
                  <a:outerShdw blurRad="38100" dist="38100" dir="2700000" algn="tl">
                    <a:srgbClr val="000000">
                      <a:alpha val="43137"/>
                    </a:srgbClr>
                  </a:outerShdw>
                </a:effectLst>
                <a:latin typeface="Book Antiqua" pitchFamily="18" charset="0"/>
                <a:cs typeface="+mn-cs"/>
              </a:rPr>
              <a:t>Guide Name:</a:t>
            </a:r>
          </a:p>
        </p:txBody>
      </p:sp>
      <p:sp>
        <p:nvSpPr>
          <p:cNvPr id="3" name="TextBox 2">
            <a:extLst>
              <a:ext uri="{FF2B5EF4-FFF2-40B4-BE49-F238E27FC236}">
                <a16:creationId xmlns:a16="http://schemas.microsoft.com/office/drawing/2014/main" id="{D60C0F0E-93D9-9771-0A09-455B8B42806C}"/>
              </a:ext>
            </a:extLst>
          </p:cNvPr>
          <p:cNvSpPr txBox="1"/>
          <p:nvPr/>
        </p:nvSpPr>
        <p:spPr>
          <a:xfrm>
            <a:off x="6096000" y="3429000"/>
            <a:ext cx="2628900" cy="400050"/>
          </a:xfrm>
          <a:prstGeom prst="rect">
            <a:avLst/>
          </a:prstGeom>
          <a:solidFill>
            <a:srgbClr val="FFFF00"/>
          </a:solidFill>
        </p:spPr>
        <p:txBody>
          <a:bodyPr>
            <a:spAutoFit/>
          </a:bodyPr>
          <a:lstStyle/>
          <a:p>
            <a:pPr algn="ctr" eaLnBrk="1" fontAlgn="auto" hangingPunct="1">
              <a:spcBef>
                <a:spcPts val="0"/>
              </a:spcBef>
              <a:spcAft>
                <a:spcPts val="0"/>
              </a:spcAft>
              <a:defRPr/>
            </a:pPr>
            <a:r>
              <a:rPr lang="en-US" sz="2000" b="1" dirty="0">
                <a:solidFill>
                  <a:srgbClr val="002060"/>
                </a:solidFill>
                <a:effectLst>
                  <a:outerShdw blurRad="38100" dist="38100" dir="2700000" algn="tl">
                    <a:srgbClr val="000000">
                      <a:alpha val="43137"/>
                    </a:srgbClr>
                  </a:outerShdw>
                </a:effectLst>
                <a:latin typeface="Book Antiqua" pitchFamily="18" charset="0"/>
                <a:cs typeface="+mn-cs"/>
              </a:rPr>
              <a:t>Batch Number : 32 </a:t>
            </a:r>
          </a:p>
        </p:txBody>
      </p:sp>
      <p:sp>
        <p:nvSpPr>
          <p:cNvPr id="4" name="TextBox 3">
            <a:extLst>
              <a:ext uri="{FF2B5EF4-FFF2-40B4-BE49-F238E27FC236}">
                <a16:creationId xmlns:a16="http://schemas.microsoft.com/office/drawing/2014/main" id="{75279470-925E-A1C9-9DF9-74DFF5BDFA72}"/>
              </a:ext>
            </a:extLst>
          </p:cNvPr>
          <p:cNvSpPr txBox="1"/>
          <p:nvPr/>
        </p:nvSpPr>
        <p:spPr>
          <a:xfrm>
            <a:off x="5715000" y="4800600"/>
            <a:ext cx="4876800" cy="1616075"/>
          </a:xfrm>
          <a:prstGeom prst="rect">
            <a:avLst/>
          </a:prstGeom>
          <a:noFill/>
        </p:spPr>
        <p:txBody>
          <a:bodyPr>
            <a:spAutoFit/>
          </a:bodyPr>
          <a:lstStyle/>
          <a:p>
            <a:pPr>
              <a:defRPr/>
            </a:pPr>
            <a:r>
              <a:rPr lang="en-US" sz="2000" b="1" dirty="0">
                <a:solidFill>
                  <a:srgbClr val="002060"/>
                </a:solidFill>
                <a:effectLst>
                  <a:outerShdw blurRad="38100" dist="38100" dir="2700000" algn="tl">
                    <a:srgbClr val="000000">
                      <a:alpha val="43137"/>
                    </a:srgbClr>
                  </a:outerShdw>
                </a:effectLst>
                <a:latin typeface="Book Antiqua" pitchFamily="18" charset="0"/>
              </a:rPr>
              <a:t>Roll Numbers:</a:t>
            </a:r>
          </a:p>
          <a:p>
            <a:pPr>
              <a:lnSpc>
                <a:spcPct val="150000"/>
              </a:lnSpc>
              <a:defRPr/>
            </a:pPr>
            <a:r>
              <a:rPr lang="en-US" b="1" dirty="0"/>
              <a:t>19H51A05H3- M.ISHITHA</a:t>
            </a:r>
          </a:p>
          <a:p>
            <a:pPr>
              <a:defRPr/>
            </a:pPr>
            <a:r>
              <a:rPr lang="en-US" b="1" dirty="0"/>
              <a:t>19H51A05H7- PRATHAMESH </a:t>
            </a:r>
          </a:p>
          <a:p>
            <a:pPr>
              <a:defRPr/>
            </a:pPr>
            <a:r>
              <a:rPr lang="en-US" b="1" dirty="0"/>
              <a:t>19H51A05L8- S.RAVEENA</a:t>
            </a:r>
          </a:p>
          <a:p>
            <a:pPr algn="ctr" eaLnBrk="1" fontAlgn="auto" hangingPunct="1">
              <a:spcBef>
                <a:spcPts val="0"/>
              </a:spcBef>
              <a:spcAft>
                <a:spcPts val="0"/>
              </a:spcAft>
              <a:defRPr/>
            </a:pPr>
            <a:endParaRPr lang="en-US" sz="1600" b="1" dirty="0">
              <a:solidFill>
                <a:srgbClr val="002060"/>
              </a:solidFill>
              <a:effectLst>
                <a:outerShdw blurRad="38100" dist="38100" dir="2700000" algn="tl">
                  <a:srgbClr val="000000">
                    <a:alpha val="43137"/>
                  </a:srgbClr>
                </a:outerShdw>
              </a:effectLst>
              <a:latin typeface="Book Antiqua" pitchFamily="18" charset="0"/>
              <a:cs typeface="+mn-cs"/>
            </a:endParaRPr>
          </a:p>
        </p:txBody>
      </p:sp>
      <p:sp>
        <p:nvSpPr>
          <p:cNvPr id="22538" name="Rectangle 4">
            <a:extLst>
              <a:ext uri="{FF2B5EF4-FFF2-40B4-BE49-F238E27FC236}">
                <a16:creationId xmlns:a16="http://schemas.microsoft.com/office/drawing/2014/main" id="{A78E4569-1DBC-9F60-75FC-D60C66512EF9}"/>
              </a:ext>
            </a:extLst>
          </p:cNvPr>
          <p:cNvSpPr>
            <a:spLocks noChangeArrowheads="1"/>
          </p:cNvSpPr>
          <p:nvPr/>
        </p:nvSpPr>
        <p:spPr bwMode="auto">
          <a:xfrm>
            <a:off x="304800" y="3967163"/>
            <a:ext cx="23828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lgn="ctr" eaLnBrk="1" hangingPunct="1">
              <a:spcBef>
                <a:spcPct val="0"/>
              </a:spcBef>
              <a:buFontTx/>
              <a:buNone/>
            </a:pPr>
            <a:r>
              <a:rPr lang="en-US" altLang="en-US" sz="1800" b="1">
                <a:latin typeface="Arial" panose="020B0604020202020204" pitchFamily="34" charset="0"/>
                <a:cs typeface="Arial" panose="020B0604020202020204" pitchFamily="34" charset="0"/>
              </a:rPr>
              <a:t>Dr. V. A. NARAYANA</a:t>
            </a:r>
          </a:p>
        </p:txBody>
      </p:sp>
      <p:sp>
        <p:nvSpPr>
          <p:cNvPr id="22539" name="TextBox 6">
            <a:extLst>
              <a:ext uri="{FF2B5EF4-FFF2-40B4-BE49-F238E27FC236}">
                <a16:creationId xmlns:a16="http://schemas.microsoft.com/office/drawing/2014/main" id="{86CF0DDF-3DD4-7CFC-2FB4-88D8833560B6}"/>
              </a:ext>
            </a:extLst>
          </p:cNvPr>
          <p:cNvSpPr txBox="1">
            <a:spLocks noChangeArrowheads="1"/>
          </p:cNvSpPr>
          <p:nvPr/>
        </p:nvSpPr>
        <p:spPr bwMode="auto">
          <a:xfrm>
            <a:off x="304800" y="4314825"/>
            <a:ext cx="16002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800" b="1">
                <a:latin typeface="Arial" panose="020B0604020202020204" pitchFamily="34" charset="0"/>
                <a:cs typeface="Arial" panose="020B0604020202020204" pitchFamily="34" charset="0"/>
              </a:rPr>
              <a:t>PRINCIPAL</a:t>
            </a:r>
            <a:endParaRPr lang="en-IN" altLang="en-US" sz="1800" b="1">
              <a:latin typeface="Arial" panose="020B0604020202020204" pitchFamily="34" charset="0"/>
              <a:cs typeface="Arial" panose="020B0604020202020204" pitchFamily="34" charset="0"/>
            </a:endParaRPr>
          </a:p>
        </p:txBody>
      </p:sp>
    </p:spTree>
  </p:cSld>
  <p:clrMapOvr>
    <a:masterClrMapping/>
  </p:clrMapOvr>
  <p:transition spd="med">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Number Placeholder 1">
            <a:extLst>
              <a:ext uri="{FF2B5EF4-FFF2-40B4-BE49-F238E27FC236}">
                <a16:creationId xmlns:a16="http://schemas.microsoft.com/office/drawing/2014/main" id="{64912155-2EA0-4A6A-908A-B1485BB6EE44}"/>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1CB6FE65-4267-4DC9-AF1F-F0FF71177AC9}" type="slidenum">
              <a:rPr lang="en-US" altLang="en-US" sz="1600">
                <a:solidFill>
                  <a:srgbClr val="254061"/>
                </a:solidFill>
              </a:rPr>
              <a:pPr>
                <a:spcBef>
                  <a:spcPct val="0"/>
                </a:spcBef>
                <a:buFontTx/>
                <a:buNone/>
              </a:pPr>
              <a:t>10</a:t>
            </a:fld>
            <a:endParaRPr lang="en-US" altLang="en-US" sz="1600">
              <a:solidFill>
                <a:srgbClr val="254061"/>
              </a:solidFill>
            </a:endParaRPr>
          </a:p>
        </p:txBody>
      </p:sp>
      <p:sp>
        <p:nvSpPr>
          <p:cNvPr id="3" name="Rectangle 2">
            <a:extLst>
              <a:ext uri="{FF2B5EF4-FFF2-40B4-BE49-F238E27FC236}">
                <a16:creationId xmlns:a16="http://schemas.microsoft.com/office/drawing/2014/main" id="{37F724F9-ED97-8103-BC05-D80AE28CDE74}"/>
              </a:ext>
            </a:extLst>
          </p:cNvPr>
          <p:cNvSpPr/>
          <p:nvPr/>
        </p:nvSpPr>
        <p:spPr>
          <a:xfrm>
            <a:off x="512763" y="1022350"/>
            <a:ext cx="8001000" cy="5202238"/>
          </a:xfrm>
          <a:prstGeom prst="rect">
            <a:avLst/>
          </a:prstGeom>
        </p:spPr>
        <p:txBody>
          <a:bodyPr>
            <a:spAutoFit/>
          </a:bodyPr>
          <a:lstStyle/>
          <a:p>
            <a:pPr marL="285750" indent="-285750" algn="just">
              <a:buFont typeface="Arial" panose="020B0604020202020204" pitchFamily="34" charset="0"/>
              <a:buChar char="•"/>
              <a:defRPr/>
            </a:pPr>
            <a:endParaRPr lang="en-US" dirty="0"/>
          </a:p>
          <a:p>
            <a:pPr marL="285750" indent="-28575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A helmet detection system is used, and the helmet presence verifies that there is a motorcycle. In order to detect the helmet presence, the edges are computed on the possible helmet region. The Canny edge detector is used.</a:t>
            </a:r>
          </a:p>
          <a:p>
            <a:pPr marL="285750" indent="-285750" algn="just">
              <a:lnSpc>
                <a:spcPct val="150000"/>
              </a:lnSpc>
              <a:buFont typeface="Arial" panose="020B0604020202020204" pitchFamily="34" charset="0"/>
              <a:buChar char="•"/>
              <a:defRPr/>
            </a:pPr>
            <a:endParaRPr lang="en-US" sz="8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To detect moving objects using a k-NN classifier over the motorcyclist’s head to classify helmet. </a:t>
            </a:r>
          </a:p>
          <a:p>
            <a:pPr algn="just">
              <a:lnSpc>
                <a:spcPct val="150000"/>
              </a:lnSpc>
              <a:defRPr/>
            </a:pPr>
            <a:endParaRPr lang="en-US" sz="8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These models were proposed based on statistical information of images and had a limitation to the level of accuracy that could be achieved.</a:t>
            </a:r>
          </a:p>
          <a:p>
            <a:pPr marL="285750" indent="-285750" algn="just">
              <a:lnSpc>
                <a:spcPct val="150000"/>
              </a:lnSpc>
              <a:buFont typeface="Arial" panose="020B0604020202020204" pitchFamily="34" charset="0"/>
              <a:buChar char="•"/>
              <a:defRPr/>
            </a:pPr>
            <a:endParaRPr lang="en-US" sz="2000" dirty="0">
              <a:latin typeface="Times New Roman" panose="02020603050405020304" pitchFamily="18" charset="0"/>
              <a:cs typeface="Times New Roman" panose="02020603050405020304" pitchFamily="18" charset="0"/>
            </a:endParaRPr>
          </a:p>
          <a:p>
            <a:pPr algn="just">
              <a:defRPr/>
            </a:pPr>
            <a:endParaRPr lang="en-IN" sz="20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6EEC5DEC-C27A-DBD8-B5F8-B1D3EBE94E44}"/>
              </a:ext>
            </a:extLst>
          </p:cNvPr>
          <p:cNvSpPr txBox="1">
            <a:spLocks/>
          </p:cNvSpPr>
          <p:nvPr/>
        </p:nvSpPr>
        <p:spPr>
          <a:xfrm>
            <a:off x="525463" y="212725"/>
            <a:ext cx="8229600" cy="1143000"/>
          </a:xfrm>
          <a:prstGeom prst="rect">
            <a:avLst/>
          </a:prstGeom>
        </p:spPr>
        <p:txBody>
          <a:bodyPr/>
          <a:lstStyle>
            <a:lvl1pPr algn="ctr" rtl="0" eaLnBrk="0" fontAlgn="base" hangingPunct="0">
              <a:spcBef>
                <a:spcPct val="0"/>
              </a:spcBef>
              <a:spcAft>
                <a:spcPct val="0"/>
              </a:spcAft>
              <a:defRPr sz="4400"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2pPr>
            <a:lvl3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3pPr>
            <a:lvl4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4pPr>
            <a:lvl5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5pPr>
            <a:lvl6pPr marL="4572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6pPr>
            <a:lvl7pPr marL="9144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7pPr>
            <a:lvl8pPr marL="13716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8pPr>
            <a:lvl9pPr marL="18288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9pPr>
          </a:lstStyle>
          <a:p>
            <a:pPr eaLnBrk="1" hangingPunct="1">
              <a:defRPr/>
            </a:pPr>
            <a:r>
              <a:rPr lang="en-US" b="1">
                <a:effectLst>
                  <a:outerShdw blurRad="38100" dist="38100" dir="2700000" algn="tl">
                    <a:srgbClr val="000000">
                      <a:alpha val="43137"/>
                    </a:srgbClr>
                  </a:outerShdw>
                </a:effectLst>
              </a:rPr>
              <a:t>Literature Review</a:t>
            </a:r>
            <a:endParaRPr lang="en-US" b="1" dirty="0">
              <a:effectLst>
                <a:outerShdw blurRad="38100" dist="38100" dir="2700000" algn="tl">
                  <a:srgbClr val="000000">
                    <a:alpha val="43137"/>
                  </a:srgbClr>
                </a:outerShdw>
              </a:effectLst>
            </a:endParaRPr>
          </a:p>
        </p:txBody>
      </p:sp>
      <p:sp>
        <p:nvSpPr>
          <p:cNvPr id="31749" name="AutoShape 2" descr="blob:https://web.whatsapp.com/00254545-da3e-4908-8767-c1bcaa2c0ae7">
            <a:extLst>
              <a:ext uri="{FF2B5EF4-FFF2-40B4-BE49-F238E27FC236}">
                <a16:creationId xmlns:a16="http://schemas.microsoft.com/office/drawing/2014/main" id="{DD42A402-562E-3B18-4402-22FBA52C0C2A}"/>
              </a:ext>
            </a:extLst>
          </p:cNvPr>
          <p:cNvSpPr>
            <a:spLocks noChangeAspect="1" noChangeArrowheads="1"/>
          </p:cNvSpPr>
          <p:nvPr/>
        </p:nvSpPr>
        <p:spPr bwMode="auto">
          <a:xfrm>
            <a:off x="155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1750" name="AutoShape 4" descr="blob:https://web.whatsapp.com/00254545-da3e-4908-8767-c1bcaa2c0ae7">
            <a:extLst>
              <a:ext uri="{FF2B5EF4-FFF2-40B4-BE49-F238E27FC236}">
                <a16:creationId xmlns:a16="http://schemas.microsoft.com/office/drawing/2014/main" id="{757ACA12-CE68-6C07-C1E6-FC15B9FABA00}"/>
              </a:ext>
            </a:extLst>
          </p:cNvPr>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1751" name="AutoShape 6" descr="blob:https://web.whatsapp.com/00254545-da3e-4908-8767-c1bcaa2c0ae7">
            <a:extLst>
              <a:ext uri="{FF2B5EF4-FFF2-40B4-BE49-F238E27FC236}">
                <a16:creationId xmlns:a16="http://schemas.microsoft.com/office/drawing/2014/main" id="{0AE540B2-879E-20B5-5809-97736E83D568}"/>
              </a:ext>
            </a:extLst>
          </p:cNvPr>
          <p:cNvSpPr>
            <a:spLocks noChangeAspect="1" noChangeArrowheads="1"/>
          </p:cNvSpPr>
          <p:nvPr/>
        </p:nvSpPr>
        <p:spPr bwMode="auto">
          <a:xfrm>
            <a:off x="460375" y="1603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1752" name="AutoShape 8" descr="blob:https://web.whatsapp.com/00254545-da3e-4908-8767-c1bcaa2c0ae7">
            <a:extLst>
              <a:ext uri="{FF2B5EF4-FFF2-40B4-BE49-F238E27FC236}">
                <a16:creationId xmlns:a16="http://schemas.microsoft.com/office/drawing/2014/main" id="{B371E8E1-DF7E-F817-16EC-9E90E0ED1EB4}"/>
              </a:ext>
            </a:extLst>
          </p:cNvPr>
          <p:cNvSpPr>
            <a:spLocks noChangeAspect="1" noChangeArrowheads="1"/>
          </p:cNvSpPr>
          <p:nvPr/>
        </p:nvSpPr>
        <p:spPr bwMode="auto">
          <a:xfrm>
            <a:off x="612775" y="3127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1753" name="AutoShape 10" descr="blob:https://web.whatsapp.com/00254545-da3e-4908-8767-c1bcaa2c0ae7">
            <a:extLst>
              <a:ext uri="{FF2B5EF4-FFF2-40B4-BE49-F238E27FC236}">
                <a16:creationId xmlns:a16="http://schemas.microsoft.com/office/drawing/2014/main" id="{17D60815-7E97-F4FB-9ED1-F3A52207FCEA}"/>
              </a:ext>
            </a:extLst>
          </p:cNvPr>
          <p:cNvSpPr>
            <a:spLocks noChangeAspect="1" noChangeArrowheads="1"/>
          </p:cNvSpPr>
          <p:nvPr/>
        </p:nvSpPr>
        <p:spPr bwMode="auto">
          <a:xfrm>
            <a:off x="765175" y="4651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1754" name="Rectangle 10">
            <a:extLst>
              <a:ext uri="{FF2B5EF4-FFF2-40B4-BE49-F238E27FC236}">
                <a16:creationId xmlns:a16="http://schemas.microsoft.com/office/drawing/2014/main" id="{A8948ED4-AB18-4F93-DB8F-9E61F491765C}"/>
              </a:ext>
            </a:extLst>
          </p:cNvPr>
          <p:cNvSpPr>
            <a:spLocks noChangeArrowheads="1"/>
          </p:cNvSpPr>
          <p:nvPr/>
        </p:nvSpPr>
        <p:spPr bwMode="auto">
          <a:xfrm>
            <a:off x="192088" y="6546850"/>
            <a:ext cx="14509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600"/>
              <a:t>CMRCET-CSE</a:t>
            </a:r>
            <a:endParaRPr lang="en-IN" altLang="en-US" sz="1600">
              <a:latin typeface="Arial" panose="020B0604020202020204" pitchFamily="34" charset="0"/>
              <a:cs typeface="Arial" panose="020B0604020202020204" pitchFamily="34" charset="0"/>
            </a:endParaRPr>
          </a:p>
        </p:txBody>
      </p:sp>
    </p:spTree>
  </p:cSld>
  <p:clrMapOvr>
    <a:masterClrMapping/>
  </p:clrMapOvr>
  <p:transition>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Number Placeholder 1">
            <a:extLst>
              <a:ext uri="{FF2B5EF4-FFF2-40B4-BE49-F238E27FC236}">
                <a16:creationId xmlns:a16="http://schemas.microsoft.com/office/drawing/2014/main" id="{77AA6DA9-A79E-35A8-B25B-AAF96C9950CF}"/>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178FA7B5-2E70-405D-A366-926FBF736372}" type="slidenum">
              <a:rPr lang="en-US" altLang="en-US" sz="1600">
                <a:solidFill>
                  <a:srgbClr val="254061"/>
                </a:solidFill>
              </a:rPr>
              <a:pPr>
                <a:spcBef>
                  <a:spcPct val="0"/>
                </a:spcBef>
                <a:buFontTx/>
                <a:buNone/>
              </a:pPr>
              <a:t>11</a:t>
            </a:fld>
            <a:endParaRPr lang="en-US" altLang="en-US" sz="1600">
              <a:solidFill>
                <a:srgbClr val="254061"/>
              </a:solidFill>
            </a:endParaRPr>
          </a:p>
        </p:txBody>
      </p:sp>
      <p:sp>
        <p:nvSpPr>
          <p:cNvPr id="3" name="Rectangle 2">
            <a:extLst>
              <a:ext uri="{FF2B5EF4-FFF2-40B4-BE49-F238E27FC236}">
                <a16:creationId xmlns:a16="http://schemas.microsoft.com/office/drawing/2014/main" id="{D6DE0878-3CA3-0F6D-0983-0044C4A30F9D}"/>
              </a:ext>
            </a:extLst>
          </p:cNvPr>
          <p:cNvSpPr/>
          <p:nvPr/>
        </p:nvSpPr>
        <p:spPr>
          <a:xfrm>
            <a:off x="457200" y="1601788"/>
            <a:ext cx="8229600" cy="4340225"/>
          </a:xfrm>
          <a:prstGeom prst="rect">
            <a:avLst/>
          </a:prstGeom>
        </p:spPr>
        <p:txBody>
          <a:bodyPr>
            <a:spAutoFit/>
          </a:bodyPr>
          <a:lstStyle/>
          <a:p>
            <a:pPr marL="285750" indent="-28575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With the evolution of neural networks and deep learning models there was further improvement in the accuracy of classification.</a:t>
            </a:r>
          </a:p>
          <a:p>
            <a:pPr algn="just">
              <a:lnSpc>
                <a:spcPct val="150000"/>
              </a:lnSpc>
              <a:defRPr/>
            </a:pPr>
            <a:endParaRPr lang="en-US" sz="8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Use of CNN for classification of helmeted and non-helmeted riders. Although they use CNN, their helmet detection accuracy is poor with limitations to helmet color and multiple riders on a single motorcyclist.</a:t>
            </a:r>
          </a:p>
          <a:p>
            <a:pPr marL="285750" indent="-285750" algn="just">
              <a:lnSpc>
                <a:spcPct val="150000"/>
              </a:lnSpc>
              <a:buFont typeface="Arial" panose="020B0604020202020204" pitchFamily="34" charset="0"/>
              <a:buChar char="•"/>
              <a:defRPr/>
            </a:pPr>
            <a:endParaRPr lang="en-US" sz="800" dirty="0">
              <a:latin typeface="Times New Roman" panose="02020603050405020304" pitchFamily="18" charset="0"/>
              <a:cs typeface="Times New Roman" panose="02020603050405020304" pitchFamily="18" charset="0"/>
            </a:endParaRPr>
          </a:p>
          <a:p>
            <a:pPr marL="342900" indent="-34290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Image processing and (OCR) Optical Character Recognition to detect vehicle number plate under different background but it has worked on static i.e. non - moving images. </a:t>
            </a:r>
          </a:p>
          <a:p>
            <a:pPr marL="342900" indent="-342900" algn="just">
              <a:lnSpc>
                <a:spcPct val="150000"/>
              </a:lnSpc>
              <a:buFont typeface="Arial" panose="020B0604020202020204" pitchFamily="34" charset="0"/>
              <a:buChar char="•"/>
              <a:defRPr/>
            </a:pPr>
            <a:endParaRPr lang="en-US" sz="800" dirty="0">
              <a:latin typeface="Times New Roman" panose="02020603050405020304" pitchFamily="18" charset="0"/>
              <a:cs typeface="Times New Roman" panose="02020603050405020304" pitchFamily="18" charset="0"/>
            </a:endParaRPr>
          </a:p>
        </p:txBody>
      </p:sp>
      <p:sp>
        <p:nvSpPr>
          <p:cNvPr id="4" name="Title 1">
            <a:extLst>
              <a:ext uri="{FF2B5EF4-FFF2-40B4-BE49-F238E27FC236}">
                <a16:creationId xmlns:a16="http://schemas.microsoft.com/office/drawing/2014/main" id="{F34A7832-AFA5-7761-AB11-70CCCE188F15}"/>
              </a:ext>
            </a:extLst>
          </p:cNvPr>
          <p:cNvSpPr txBox="1">
            <a:spLocks/>
          </p:cNvSpPr>
          <p:nvPr/>
        </p:nvSpPr>
        <p:spPr>
          <a:xfrm>
            <a:off x="457200" y="246063"/>
            <a:ext cx="8229600" cy="1143000"/>
          </a:xfrm>
          <a:prstGeom prst="rect">
            <a:avLst/>
          </a:prstGeom>
        </p:spPr>
        <p:txBody>
          <a:bodyPr/>
          <a:lstStyle>
            <a:lvl1pPr algn="ctr" rtl="0" eaLnBrk="0" fontAlgn="base" hangingPunct="0">
              <a:spcBef>
                <a:spcPct val="0"/>
              </a:spcBef>
              <a:spcAft>
                <a:spcPct val="0"/>
              </a:spcAft>
              <a:defRPr sz="4400"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2pPr>
            <a:lvl3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3pPr>
            <a:lvl4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4pPr>
            <a:lvl5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5pPr>
            <a:lvl6pPr marL="4572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6pPr>
            <a:lvl7pPr marL="9144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7pPr>
            <a:lvl8pPr marL="13716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8pPr>
            <a:lvl9pPr marL="18288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9pPr>
          </a:lstStyle>
          <a:p>
            <a:pPr eaLnBrk="1" hangingPunct="1">
              <a:defRPr/>
            </a:pPr>
            <a:r>
              <a:rPr lang="en-US" b="1" dirty="0">
                <a:effectLst>
                  <a:outerShdw blurRad="38100" dist="38100" dir="2700000" algn="tl">
                    <a:srgbClr val="000000">
                      <a:alpha val="43137"/>
                    </a:srgbClr>
                  </a:outerShdw>
                </a:effectLst>
              </a:rPr>
              <a:t>Literature Review</a:t>
            </a:r>
          </a:p>
        </p:txBody>
      </p:sp>
      <p:sp>
        <p:nvSpPr>
          <p:cNvPr id="32773" name="Rectangle 4">
            <a:extLst>
              <a:ext uri="{FF2B5EF4-FFF2-40B4-BE49-F238E27FC236}">
                <a16:creationId xmlns:a16="http://schemas.microsoft.com/office/drawing/2014/main" id="{76F66916-9B4B-D935-B6DE-F376B55E1F05}"/>
              </a:ext>
            </a:extLst>
          </p:cNvPr>
          <p:cNvSpPr>
            <a:spLocks noChangeArrowheads="1"/>
          </p:cNvSpPr>
          <p:nvPr/>
        </p:nvSpPr>
        <p:spPr bwMode="auto">
          <a:xfrm>
            <a:off x="152400" y="6519863"/>
            <a:ext cx="1450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600"/>
              <a:t>CMRCET-CSE</a:t>
            </a:r>
            <a:endParaRPr lang="en-IN" altLang="en-US" sz="1600">
              <a:latin typeface="Arial" panose="020B0604020202020204" pitchFamily="34" charset="0"/>
              <a:cs typeface="Arial" panose="020B0604020202020204" pitchFamily="34" charset="0"/>
            </a:endParaRPr>
          </a:p>
        </p:txBody>
      </p:sp>
    </p:spTree>
  </p:cSld>
  <p:clrMapOvr>
    <a:masterClrMapping/>
  </p:clrMapOvr>
  <p:transition>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ext Placeholder 3">
            <a:extLst>
              <a:ext uri="{FF2B5EF4-FFF2-40B4-BE49-F238E27FC236}">
                <a16:creationId xmlns:a16="http://schemas.microsoft.com/office/drawing/2014/main" id="{0F2D1190-53C3-FF7F-6DD7-F839AD30E3D9}"/>
              </a:ext>
            </a:extLst>
          </p:cNvPr>
          <p:cNvSpPr>
            <a:spLocks noGrp="1"/>
          </p:cNvSpPr>
          <p:nvPr>
            <p:ph type="body" sz="quarter" idx="13"/>
          </p:nvPr>
        </p:nvSpPr>
        <p:spPr/>
        <p:txBody>
          <a:bodyPr/>
          <a:lstStyle/>
          <a:p>
            <a:r>
              <a:rPr lang="en-US" altLang="en-US"/>
              <a:t>CMRCET-CSE</a:t>
            </a:r>
            <a:endParaRPr lang="en-IN" altLang="en-US"/>
          </a:p>
        </p:txBody>
      </p:sp>
      <p:sp>
        <p:nvSpPr>
          <p:cNvPr id="33795" name="Slide Number Placeholder 4">
            <a:extLst>
              <a:ext uri="{FF2B5EF4-FFF2-40B4-BE49-F238E27FC236}">
                <a16:creationId xmlns:a16="http://schemas.microsoft.com/office/drawing/2014/main" id="{23EC3D56-9D18-A328-6EED-590F622D57CE}"/>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C945C476-84A6-4D49-84BB-3750961032EA}" type="slidenum">
              <a:rPr lang="en-US" altLang="en-US" sz="1600"/>
              <a:pPr>
                <a:spcBef>
                  <a:spcPct val="0"/>
                </a:spcBef>
                <a:buFontTx/>
                <a:buNone/>
              </a:pPr>
              <a:t>12</a:t>
            </a:fld>
            <a:endParaRPr lang="en-US" altLang="en-US" sz="1600"/>
          </a:p>
        </p:txBody>
      </p:sp>
      <p:pic>
        <p:nvPicPr>
          <p:cNvPr id="33796" name="Content Placeholder 5">
            <a:extLst>
              <a:ext uri="{FF2B5EF4-FFF2-40B4-BE49-F238E27FC236}">
                <a16:creationId xmlns:a16="http://schemas.microsoft.com/office/drawing/2014/main" id="{05B46F76-013F-728C-DC01-D672D9420D1D}"/>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590800" y="3106738"/>
            <a:ext cx="4341813" cy="2881312"/>
          </a:xfrm>
        </p:spPr>
      </p:pic>
      <p:sp>
        <p:nvSpPr>
          <p:cNvPr id="7" name="Rectangle 6">
            <a:extLst>
              <a:ext uri="{FF2B5EF4-FFF2-40B4-BE49-F238E27FC236}">
                <a16:creationId xmlns:a16="http://schemas.microsoft.com/office/drawing/2014/main" id="{F7C16975-BF6E-5BFC-BA90-01305A4BDD8C}"/>
              </a:ext>
            </a:extLst>
          </p:cNvPr>
          <p:cNvSpPr/>
          <p:nvPr/>
        </p:nvSpPr>
        <p:spPr>
          <a:xfrm>
            <a:off x="457200" y="1223963"/>
            <a:ext cx="8229600" cy="1722437"/>
          </a:xfrm>
          <a:prstGeom prst="rect">
            <a:avLst/>
          </a:prstGeom>
        </p:spPr>
        <p:txBody>
          <a:bodyPr>
            <a:spAutoFit/>
          </a:bodyPr>
          <a:lstStyle/>
          <a:p>
            <a:pPr marL="342900" indent="-342900" algn="just">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For detecting correctly the edges in an image and (OCR) Optical character recognition to detect the components in an image. But it was not able to detect some misaligned and different size of characters in image.</a:t>
            </a:r>
          </a:p>
          <a:p>
            <a:pPr algn="just">
              <a:defRPr/>
            </a:pPr>
            <a:endParaRPr lang="en-IN" sz="1600" dirty="0">
              <a:latin typeface="Times New Roman" panose="02020603050405020304" pitchFamily="18" charset="0"/>
              <a:cs typeface="Times New Roman" panose="02020603050405020304" pitchFamily="18" charset="0"/>
            </a:endParaRPr>
          </a:p>
        </p:txBody>
      </p:sp>
      <p:sp>
        <p:nvSpPr>
          <p:cNvPr id="8" name="Title 1">
            <a:extLst>
              <a:ext uri="{FF2B5EF4-FFF2-40B4-BE49-F238E27FC236}">
                <a16:creationId xmlns:a16="http://schemas.microsoft.com/office/drawing/2014/main" id="{EB179465-571F-DBE3-224A-C2073BC3F81E}"/>
              </a:ext>
            </a:extLst>
          </p:cNvPr>
          <p:cNvSpPr txBox="1">
            <a:spLocks noGrp="1"/>
          </p:cNvSpPr>
          <p:nvPr>
            <p:ph type="title"/>
          </p:nvPr>
        </p:nvSpPr>
        <p:spPr>
          <a:xfrm>
            <a:off x="457200" y="-79375"/>
            <a:ext cx="8229600" cy="1143000"/>
          </a:xfrm>
        </p:spPr>
        <p:txBody>
          <a:bodyPr/>
          <a:lstStyle>
            <a:lvl1pPr algn="ctr" rtl="0" eaLnBrk="0" fontAlgn="base" hangingPunct="0">
              <a:spcBef>
                <a:spcPct val="0"/>
              </a:spcBef>
              <a:spcAft>
                <a:spcPct val="0"/>
              </a:spcAft>
              <a:defRPr sz="4400"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2pPr>
            <a:lvl3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3pPr>
            <a:lvl4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4pPr>
            <a:lvl5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5pPr>
            <a:lvl6pPr marL="4572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6pPr>
            <a:lvl7pPr marL="9144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7pPr>
            <a:lvl8pPr marL="13716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8pPr>
            <a:lvl9pPr marL="18288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9pPr>
          </a:lstStyle>
          <a:p>
            <a:pPr eaLnBrk="1" hangingPunct="1">
              <a:defRPr/>
            </a:pPr>
            <a:r>
              <a:rPr lang="en-US" b="1" dirty="0">
                <a:effectLst>
                  <a:outerShdw blurRad="38100" dist="38100" dir="2700000" algn="tl">
                    <a:srgbClr val="000000">
                      <a:alpha val="43137"/>
                    </a:srgbClr>
                  </a:outerShdw>
                </a:effectLst>
              </a:rPr>
              <a:t>Literature Review</a:t>
            </a:r>
          </a:p>
        </p:txBody>
      </p:sp>
    </p:spTree>
  </p:cSld>
  <p:clrMapOvr>
    <a:masterClrMapping/>
  </p:clrMapOvr>
  <p:transition>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6A2EB-D7A4-CF46-2852-E4174AAFD022}"/>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Existing Works</a:t>
            </a:r>
          </a:p>
        </p:txBody>
      </p:sp>
      <p:sp>
        <p:nvSpPr>
          <p:cNvPr id="26627" name="Content Placeholder 2">
            <a:extLst>
              <a:ext uri="{FF2B5EF4-FFF2-40B4-BE49-F238E27FC236}">
                <a16:creationId xmlns:a16="http://schemas.microsoft.com/office/drawing/2014/main" id="{59A398FF-C3C4-6395-729D-33BAC5CEF4F1}"/>
              </a:ext>
            </a:extLst>
          </p:cNvPr>
          <p:cNvSpPr>
            <a:spLocks noGrp="1"/>
          </p:cNvSpPr>
          <p:nvPr>
            <p:ph idx="1"/>
          </p:nvPr>
        </p:nvSpPr>
        <p:spPr>
          <a:xfrm>
            <a:off x="457200" y="1160463"/>
            <a:ext cx="8229600" cy="4525962"/>
          </a:xfrm>
        </p:spPr>
        <p:txBody>
          <a:bodyPr/>
          <a:lstStyle/>
          <a:p>
            <a:pPr algn="just">
              <a:lnSpc>
                <a:spcPct val="150000"/>
              </a:lnSpc>
              <a:buFont typeface="Wingdings" panose="05000000000000000000" pitchFamily="2" charset="2"/>
              <a:buChar char="Ø"/>
              <a:defRPr/>
            </a:pPr>
            <a:r>
              <a:rPr lang="en-US" sz="2500" b="1" dirty="0"/>
              <a:t>Traffic Police Surveillance</a:t>
            </a:r>
          </a:p>
          <a:p>
            <a:pPr algn="just">
              <a:lnSpc>
                <a:spcPct val="150000"/>
              </a:lnSpc>
              <a:defRPr/>
            </a:pPr>
            <a:r>
              <a:rPr lang="en-IN" sz="2000" dirty="0"/>
              <a:t>The existing system monitors traffic violations primarily through CCTV recordings, where the traffic police have to look into the frame where the traffic violation is happening, and zoom into the license plate in case the rider is not wearing a helmet.</a:t>
            </a:r>
          </a:p>
          <a:p>
            <a:pPr marL="0" indent="0" algn="just">
              <a:lnSpc>
                <a:spcPct val="150000"/>
              </a:lnSpc>
              <a:buFont typeface="Arial" panose="020B0604020202020204" pitchFamily="34" charset="0"/>
              <a:buNone/>
              <a:defRPr/>
            </a:pPr>
            <a:endParaRPr lang="en-IN" sz="800" dirty="0"/>
          </a:p>
          <a:p>
            <a:pPr algn="just">
              <a:defRPr/>
            </a:pPr>
            <a:endParaRPr lang="en-IN" sz="2000" dirty="0"/>
          </a:p>
        </p:txBody>
      </p:sp>
      <p:sp>
        <p:nvSpPr>
          <p:cNvPr id="34820" name="Text Placeholder 3">
            <a:extLst>
              <a:ext uri="{FF2B5EF4-FFF2-40B4-BE49-F238E27FC236}">
                <a16:creationId xmlns:a16="http://schemas.microsoft.com/office/drawing/2014/main" id="{EE057A6F-21FE-941B-AD49-AF85F3BD0B1D}"/>
              </a:ext>
            </a:extLst>
          </p:cNvPr>
          <p:cNvSpPr>
            <a:spLocks noGrp="1"/>
          </p:cNvSpPr>
          <p:nvPr>
            <p:ph type="body" sz="quarter" idx="13"/>
          </p:nvPr>
        </p:nvSpPr>
        <p:spPr/>
        <p:txBody>
          <a:bodyPr/>
          <a:lstStyle/>
          <a:p>
            <a:pPr eaLnBrk="1" hangingPunct="1"/>
            <a:r>
              <a:rPr lang="en-US" altLang="en-US"/>
              <a:t>CMRCET-CSE</a:t>
            </a:r>
          </a:p>
        </p:txBody>
      </p:sp>
      <p:sp>
        <p:nvSpPr>
          <p:cNvPr id="34821" name="Slide Number Placeholder 4">
            <a:extLst>
              <a:ext uri="{FF2B5EF4-FFF2-40B4-BE49-F238E27FC236}">
                <a16:creationId xmlns:a16="http://schemas.microsoft.com/office/drawing/2014/main" id="{D99EAD85-E27A-50B0-F048-F826178F1D2F}"/>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A4366832-82EF-4CD1-9645-E37DFCB7F7A4}" type="slidenum">
              <a:rPr lang="en-US" altLang="en-US" sz="1600"/>
              <a:pPr>
                <a:spcBef>
                  <a:spcPct val="0"/>
                </a:spcBef>
                <a:buFontTx/>
                <a:buNone/>
              </a:pPr>
              <a:t>13</a:t>
            </a:fld>
            <a:endParaRPr lang="en-US" altLang="en-US" sz="1600"/>
          </a:p>
        </p:txBody>
      </p:sp>
      <p:pic>
        <p:nvPicPr>
          <p:cNvPr id="34822" name="Picture 2">
            <a:extLst>
              <a:ext uri="{FF2B5EF4-FFF2-40B4-BE49-F238E27FC236}">
                <a16:creationId xmlns:a16="http://schemas.microsoft.com/office/drawing/2014/main" id="{53FEE2D8-7442-BBEB-95EE-AF9740AECF8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3956050"/>
            <a:ext cx="381476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A4151-0F2A-C025-A930-855D3EEF6647}"/>
              </a:ext>
            </a:extLst>
          </p:cNvPr>
          <p:cNvSpPr>
            <a:spLocks noGrp="1"/>
          </p:cNvSpPr>
          <p:nvPr>
            <p:ph idx="1"/>
          </p:nvPr>
        </p:nvSpPr>
        <p:spPr>
          <a:xfrm>
            <a:off x="471488" y="1295400"/>
            <a:ext cx="8229600" cy="4525963"/>
          </a:xfrm>
        </p:spPr>
        <p:txBody>
          <a:bodyPr/>
          <a:lstStyle/>
          <a:p>
            <a:pPr>
              <a:lnSpc>
                <a:spcPct val="150000"/>
              </a:lnSpc>
              <a:defRPr/>
            </a:pPr>
            <a:r>
              <a:rPr lang="en-IN" sz="2000" dirty="0">
                <a:solidFill>
                  <a:srgbClr val="262626"/>
                </a:solidFill>
                <a:ea typeface="Calibri" panose="020F0502020204030204" pitchFamily="34" charset="0"/>
              </a:rPr>
              <a:t>It is the most prevalent method for ensuring that motorcyclists wear helmets is traffic police manually monitoring motorcyclists at road junctions or through CCTV footage and penalizing those without helmets.</a:t>
            </a:r>
            <a:endParaRPr lang="en-IN" sz="2000" dirty="0"/>
          </a:p>
          <a:p>
            <a:pPr marL="0" indent="0">
              <a:lnSpc>
                <a:spcPct val="150000"/>
              </a:lnSpc>
              <a:buFont typeface="Arial" panose="020B0604020202020204" pitchFamily="34" charset="0"/>
              <a:buNone/>
              <a:defRPr/>
            </a:pPr>
            <a:endParaRPr lang="en-IN" dirty="0"/>
          </a:p>
        </p:txBody>
      </p:sp>
      <p:sp>
        <p:nvSpPr>
          <p:cNvPr id="35843" name="Text Placeholder 3">
            <a:extLst>
              <a:ext uri="{FF2B5EF4-FFF2-40B4-BE49-F238E27FC236}">
                <a16:creationId xmlns:a16="http://schemas.microsoft.com/office/drawing/2014/main" id="{655C193F-BA59-CAB3-23F2-2368A1990784}"/>
              </a:ext>
            </a:extLst>
          </p:cNvPr>
          <p:cNvSpPr>
            <a:spLocks noGrp="1"/>
          </p:cNvSpPr>
          <p:nvPr>
            <p:ph type="body" sz="quarter" idx="13"/>
          </p:nvPr>
        </p:nvSpPr>
        <p:spPr/>
        <p:txBody>
          <a:bodyPr/>
          <a:lstStyle/>
          <a:p>
            <a:r>
              <a:rPr lang="en-US" altLang="en-US"/>
              <a:t>CMRCET-CSE</a:t>
            </a:r>
            <a:endParaRPr lang="en-IN" altLang="en-US"/>
          </a:p>
        </p:txBody>
      </p:sp>
      <p:sp>
        <p:nvSpPr>
          <p:cNvPr id="35844" name="Slide Number Placeholder 4">
            <a:extLst>
              <a:ext uri="{FF2B5EF4-FFF2-40B4-BE49-F238E27FC236}">
                <a16:creationId xmlns:a16="http://schemas.microsoft.com/office/drawing/2014/main" id="{5BFCBA35-FCA9-26E0-A18F-589E3C8EE34E}"/>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45140684-9277-4BA3-A972-F10110E82DBD}" type="slidenum">
              <a:rPr lang="en-US" altLang="en-US" sz="1600"/>
              <a:pPr>
                <a:spcBef>
                  <a:spcPct val="0"/>
                </a:spcBef>
                <a:buFontTx/>
                <a:buNone/>
              </a:pPr>
              <a:t>14</a:t>
            </a:fld>
            <a:endParaRPr lang="en-US" altLang="en-US" sz="1600"/>
          </a:p>
        </p:txBody>
      </p:sp>
      <p:sp>
        <p:nvSpPr>
          <p:cNvPr id="6" name="Title 1">
            <a:extLst>
              <a:ext uri="{FF2B5EF4-FFF2-40B4-BE49-F238E27FC236}">
                <a16:creationId xmlns:a16="http://schemas.microsoft.com/office/drawing/2014/main" id="{7158C39D-1A8E-9924-AC5D-97178F436BCA}"/>
              </a:ext>
            </a:extLst>
          </p:cNvPr>
          <p:cNvSpPr>
            <a:spLocks noGrp="1"/>
          </p:cNvSpPr>
          <p:nvPr>
            <p:ph type="title"/>
          </p:nvPr>
        </p:nvSpPr>
        <p:spPr>
          <a:xfrm>
            <a:off x="457200" y="-34925"/>
            <a:ext cx="8229600" cy="1143000"/>
          </a:xfrm>
        </p:spPr>
        <p:txBody>
          <a:bodyPr/>
          <a:lstStyle/>
          <a:p>
            <a:pPr eaLnBrk="1" hangingPunct="1">
              <a:defRPr/>
            </a:pPr>
            <a:r>
              <a:rPr lang="en-US" b="1" dirty="0">
                <a:effectLst>
                  <a:outerShdw blurRad="38100" dist="38100" dir="2700000" algn="tl">
                    <a:srgbClr val="000000">
                      <a:alpha val="43137"/>
                    </a:srgbClr>
                  </a:outerShdw>
                </a:effectLst>
              </a:rPr>
              <a:t>Existing Works</a:t>
            </a:r>
          </a:p>
        </p:txBody>
      </p:sp>
      <p:pic>
        <p:nvPicPr>
          <p:cNvPr id="35846" name="Picture 6">
            <a:extLst>
              <a:ext uri="{FF2B5EF4-FFF2-40B4-BE49-F238E27FC236}">
                <a16:creationId xmlns:a16="http://schemas.microsoft.com/office/drawing/2014/main" id="{A5264C9E-DA0F-6851-25AF-290B7905AD1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3305175"/>
            <a:ext cx="3810000"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3FF9D1-C2A7-8FF4-F93F-778F1ED96C09}"/>
              </a:ext>
            </a:extLst>
          </p:cNvPr>
          <p:cNvSpPr>
            <a:spLocks noGrp="1"/>
          </p:cNvSpPr>
          <p:nvPr>
            <p:ph idx="1"/>
          </p:nvPr>
        </p:nvSpPr>
        <p:spPr>
          <a:xfrm>
            <a:off x="446088" y="1543050"/>
            <a:ext cx="8251825" cy="5197475"/>
          </a:xfrm>
        </p:spPr>
        <p:txBody>
          <a:bodyPr/>
          <a:lstStyle/>
          <a:p>
            <a:pPr marL="285750" indent="-285750" algn="just">
              <a:buFont typeface="Wingdings" panose="05000000000000000000" pitchFamily="2" charset="2"/>
              <a:buChar char="Ø"/>
              <a:defRPr/>
            </a:pPr>
            <a:r>
              <a:rPr lang="en-US" sz="2500" b="1" dirty="0"/>
              <a:t>Using SVM Classifier</a:t>
            </a:r>
            <a:endParaRPr lang="en-US" sz="2500" dirty="0"/>
          </a:p>
          <a:p>
            <a:pPr marL="285750" indent="-285750" algn="just">
              <a:lnSpc>
                <a:spcPct val="150000"/>
              </a:lnSpc>
              <a:defRPr/>
            </a:pPr>
            <a:r>
              <a:rPr lang="en-US" sz="2000" dirty="0"/>
              <a:t>The system uses SVM classifier trained on features derived from image data near the head region of motorcyclists. </a:t>
            </a:r>
          </a:p>
          <a:p>
            <a:pPr marL="285750" indent="-285750" algn="just">
              <a:lnSpc>
                <a:spcPct val="150000"/>
              </a:lnSpc>
              <a:defRPr/>
            </a:pPr>
            <a:r>
              <a:rPr lang="en-US" sz="2000" dirty="0"/>
              <a:t>The selected features capture the shape of helmets where the top half of the helmet surface is brighter than the bottom half of the helmet. </a:t>
            </a:r>
          </a:p>
          <a:p>
            <a:pPr marL="285750" indent="-285750" algn="just">
              <a:lnSpc>
                <a:spcPct val="150000"/>
              </a:lnSpc>
              <a:defRPr/>
            </a:pPr>
            <a:r>
              <a:rPr lang="en-US" sz="2000" dirty="0"/>
              <a:t>It also takes into account the circular arc shape of the helmet. The system uses a circular arc detection technique.</a:t>
            </a:r>
          </a:p>
          <a:p>
            <a:pPr>
              <a:defRPr/>
            </a:pPr>
            <a:endParaRPr lang="en-IN" dirty="0"/>
          </a:p>
        </p:txBody>
      </p:sp>
      <p:sp>
        <p:nvSpPr>
          <p:cNvPr id="38915" name="Text Placeholder 3">
            <a:extLst>
              <a:ext uri="{FF2B5EF4-FFF2-40B4-BE49-F238E27FC236}">
                <a16:creationId xmlns:a16="http://schemas.microsoft.com/office/drawing/2014/main" id="{B5404EF6-5D62-B33E-5DF5-888CDBFB60E4}"/>
              </a:ext>
            </a:extLst>
          </p:cNvPr>
          <p:cNvSpPr>
            <a:spLocks noGrp="1"/>
          </p:cNvSpPr>
          <p:nvPr>
            <p:ph type="body" sz="quarter" idx="13"/>
          </p:nvPr>
        </p:nvSpPr>
        <p:spPr/>
        <p:txBody>
          <a:bodyPr/>
          <a:lstStyle/>
          <a:p>
            <a:r>
              <a:rPr lang="en-US" altLang="en-US"/>
              <a:t>CMRCET-CSE</a:t>
            </a:r>
            <a:endParaRPr lang="en-IN" altLang="en-US"/>
          </a:p>
        </p:txBody>
      </p:sp>
      <p:sp>
        <p:nvSpPr>
          <p:cNvPr id="38916" name="Slide Number Placeholder 4">
            <a:extLst>
              <a:ext uri="{FF2B5EF4-FFF2-40B4-BE49-F238E27FC236}">
                <a16:creationId xmlns:a16="http://schemas.microsoft.com/office/drawing/2014/main" id="{CB79D39F-8C10-E7F2-B0DA-567B2F648B07}"/>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63AE3B17-161F-4EA0-AAFD-AF7E0DFA83E4}" type="slidenum">
              <a:rPr lang="en-US" altLang="en-US" sz="1600"/>
              <a:pPr>
                <a:spcBef>
                  <a:spcPct val="0"/>
                </a:spcBef>
                <a:buFontTx/>
                <a:buNone/>
              </a:pPr>
              <a:t>15</a:t>
            </a:fld>
            <a:endParaRPr lang="en-US" altLang="en-US" sz="1600"/>
          </a:p>
        </p:txBody>
      </p:sp>
      <p:sp>
        <p:nvSpPr>
          <p:cNvPr id="6" name="Title 1">
            <a:extLst>
              <a:ext uri="{FF2B5EF4-FFF2-40B4-BE49-F238E27FC236}">
                <a16:creationId xmlns:a16="http://schemas.microsoft.com/office/drawing/2014/main" id="{336E5EA2-53C1-E7F7-20C7-A47B1C2A24B4}"/>
              </a:ext>
            </a:extLst>
          </p:cNvPr>
          <p:cNvSpPr>
            <a:spLocks noGrp="1"/>
          </p:cNvSpPr>
          <p:nvPr>
            <p:ph type="title"/>
          </p:nvPr>
        </p:nvSpPr>
        <p:spPr>
          <a:xfrm>
            <a:off x="433388" y="0"/>
            <a:ext cx="8229600" cy="1143000"/>
          </a:xfrm>
        </p:spPr>
        <p:txBody>
          <a:bodyPr/>
          <a:lstStyle/>
          <a:p>
            <a:pPr eaLnBrk="1" hangingPunct="1">
              <a:defRPr/>
            </a:pPr>
            <a:r>
              <a:rPr lang="en-US" b="1" dirty="0">
                <a:effectLst>
                  <a:outerShdw blurRad="38100" dist="38100" dir="2700000" algn="tl">
                    <a:srgbClr val="000000">
                      <a:alpha val="43137"/>
                    </a:srgbClr>
                  </a:outerShdw>
                </a:effectLst>
              </a:rPr>
              <a:t>Existing Works</a:t>
            </a:r>
          </a:p>
        </p:txBody>
      </p:sp>
    </p:spTree>
  </p:cSld>
  <p:clrMapOvr>
    <a:masterClrMapping/>
  </p:clrMapOvr>
  <p:transition>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Content Placeholder 2">
            <a:extLst>
              <a:ext uri="{FF2B5EF4-FFF2-40B4-BE49-F238E27FC236}">
                <a16:creationId xmlns:a16="http://schemas.microsoft.com/office/drawing/2014/main" id="{A89A8A35-E662-4ABF-AD1F-911EA671364B}"/>
              </a:ext>
            </a:extLst>
          </p:cNvPr>
          <p:cNvSpPr>
            <a:spLocks noGrp="1"/>
          </p:cNvSpPr>
          <p:nvPr>
            <p:ph idx="1"/>
          </p:nvPr>
        </p:nvSpPr>
        <p:spPr>
          <a:xfrm>
            <a:off x="450850" y="1317625"/>
            <a:ext cx="8229600" cy="4525963"/>
          </a:xfrm>
        </p:spPr>
        <p:txBody>
          <a:bodyPr/>
          <a:lstStyle/>
          <a:p>
            <a:pPr>
              <a:lnSpc>
                <a:spcPct val="150000"/>
              </a:lnSpc>
            </a:pPr>
            <a:r>
              <a:rPr lang="en-US" altLang="en-US" sz="2000"/>
              <a:t>The main shortcoming of this approach is that it leads to a lot of misclassification, as some objects which look similar to helmets get classified as helmets and some helmets which are different do not get classified as helmets. </a:t>
            </a:r>
          </a:p>
          <a:p>
            <a:endParaRPr lang="en-IN" altLang="en-US"/>
          </a:p>
        </p:txBody>
      </p:sp>
      <p:sp>
        <p:nvSpPr>
          <p:cNvPr id="39939" name="Text Placeholder 3">
            <a:extLst>
              <a:ext uri="{FF2B5EF4-FFF2-40B4-BE49-F238E27FC236}">
                <a16:creationId xmlns:a16="http://schemas.microsoft.com/office/drawing/2014/main" id="{3F1F7162-EAC2-819D-3CA9-92CD7F35E033}"/>
              </a:ext>
            </a:extLst>
          </p:cNvPr>
          <p:cNvSpPr>
            <a:spLocks noGrp="1"/>
          </p:cNvSpPr>
          <p:nvPr>
            <p:ph type="body" sz="quarter" idx="13"/>
          </p:nvPr>
        </p:nvSpPr>
        <p:spPr/>
        <p:txBody>
          <a:bodyPr/>
          <a:lstStyle/>
          <a:p>
            <a:r>
              <a:rPr lang="en-US" altLang="en-US"/>
              <a:t>CMRCET-CSE</a:t>
            </a:r>
            <a:endParaRPr lang="en-IN" altLang="en-US"/>
          </a:p>
        </p:txBody>
      </p:sp>
      <p:sp>
        <p:nvSpPr>
          <p:cNvPr id="39940" name="Slide Number Placeholder 4">
            <a:extLst>
              <a:ext uri="{FF2B5EF4-FFF2-40B4-BE49-F238E27FC236}">
                <a16:creationId xmlns:a16="http://schemas.microsoft.com/office/drawing/2014/main" id="{7C9C8A1C-ECFF-FEDF-6F73-A0BAC05DD690}"/>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378C6B92-4A50-45BE-B298-B2BA829AEBE0}" type="slidenum">
              <a:rPr lang="en-US" altLang="en-US" sz="1600"/>
              <a:pPr>
                <a:spcBef>
                  <a:spcPct val="0"/>
                </a:spcBef>
                <a:buFontTx/>
                <a:buNone/>
              </a:pPr>
              <a:t>16</a:t>
            </a:fld>
            <a:endParaRPr lang="en-US" altLang="en-US" sz="1600"/>
          </a:p>
        </p:txBody>
      </p:sp>
      <p:sp>
        <p:nvSpPr>
          <p:cNvPr id="6" name="Title 1">
            <a:extLst>
              <a:ext uri="{FF2B5EF4-FFF2-40B4-BE49-F238E27FC236}">
                <a16:creationId xmlns:a16="http://schemas.microsoft.com/office/drawing/2014/main" id="{BB1CCF98-6372-00CB-9295-BFD1E577B8F9}"/>
              </a:ext>
            </a:extLst>
          </p:cNvPr>
          <p:cNvSpPr>
            <a:spLocks noGrp="1"/>
          </p:cNvSpPr>
          <p:nvPr>
            <p:ph type="title"/>
          </p:nvPr>
        </p:nvSpPr>
        <p:spPr>
          <a:xfrm>
            <a:off x="450850" y="0"/>
            <a:ext cx="8229600" cy="1143000"/>
          </a:xfrm>
        </p:spPr>
        <p:txBody>
          <a:bodyPr/>
          <a:lstStyle/>
          <a:p>
            <a:pPr eaLnBrk="1" hangingPunct="1">
              <a:defRPr/>
            </a:pPr>
            <a:r>
              <a:rPr lang="en-US" b="1" dirty="0">
                <a:effectLst>
                  <a:outerShdw blurRad="38100" dist="38100" dir="2700000" algn="tl">
                    <a:srgbClr val="000000">
                      <a:alpha val="43137"/>
                    </a:srgbClr>
                  </a:outerShdw>
                </a:effectLst>
              </a:rPr>
              <a:t>Existing Works</a:t>
            </a:r>
          </a:p>
        </p:txBody>
      </p:sp>
      <p:pic>
        <p:nvPicPr>
          <p:cNvPr id="39942" name="Picture 8">
            <a:extLst>
              <a:ext uri="{FF2B5EF4-FFF2-40B4-BE49-F238E27FC236}">
                <a16:creationId xmlns:a16="http://schemas.microsoft.com/office/drawing/2014/main" id="{A792B699-C999-655A-7E1B-5E6CEB76673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68525" y="3403600"/>
            <a:ext cx="4343400" cy="2439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3BE34-1EB0-D42A-27A9-0585CC69C1F6}"/>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Results of Existing System</a:t>
            </a:r>
          </a:p>
        </p:txBody>
      </p:sp>
      <p:sp>
        <p:nvSpPr>
          <p:cNvPr id="40963" name="Text Placeholder 3">
            <a:extLst>
              <a:ext uri="{FF2B5EF4-FFF2-40B4-BE49-F238E27FC236}">
                <a16:creationId xmlns:a16="http://schemas.microsoft.com/office/drawing/2014/main" id="{13E87250-D28C-1B5B-8FAE-377A5DC22EAC}"/>
              </a:ext>
            </a:extLst>
          </p:cNvPr>
          <p:cNvSpPr>
            <a:spLocks noGrp="1"/>
          </p:cNvSpPr>
          <p:nvPr>
            <p:ph type="body" sz="quarter" idx="13"/>
          </p:nvPr>
        </p:nvSpPr>
        <p:spPr/>
        <p:txBody>
          <a:bodyPr/>
          <a:lstStyle/>
          <a:p>
            <a:pPr eaLnBrk="1" hangingPunct="1"/>
            <a:r>
              <a:rPr lang="en-US" altLang="en-US"/>
              <a:t>CMRCET-CSE</a:t>
            </a:r>
          </a:p>
        </p:txBody>
      </p:sp>
      <p:sp>
        <p:nvSpPr>
          <p:cNvPr id="40964" name="Slide Number Placeholder 4">
            <a:extLst>
              <a:ext uri="{FF2B5EF4-FFF2-40B4-BE49-F238E27FC236}">
                <a16:creationId xmlns:a16="http://schemas.microsoft.com/office/drawing/2014/main" id="{11AE1690-BB30-F851-3528-CD9ECEF0CD35}"/>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9B866791-2081-4BFA-B02C-0E066E1B3FBF}" type="slidenum">
              <a:rPr lang="en-US" altLang="en-US" sz="1600"/>
              <a:pPr>
                <a:spcBef>
                  <a:spcPct val="0"/>
                </a:spcBef>
                <a:buFontTx/>
                <a:buNone/>
              </a:pPr>
              <a:t>17</a:t>
            </a:fld>
            <a:endParaRPr lang="en-US" altLang="en-US" sz="1600"/>
          </a:p>
        </p:txBody>
      </p:sp>
      <p:sp>
        <p:nvSpPr>
          <p:cNvPr id="5" name="Freeform 4">
            <a:extLst>
              <a:ext uri="{FF2B5EF4-FFF2-40B4-BE49-F238E27FC236}">
                <a16:creationId xmlns:a16="http://schemas.microsoft.com/office/drawing/2014/main" id="{380E37CA-D491-A397-7488-40872245FDBE}"/>
              </a:ext>
            </a:extLst>
          </p:cNvPr>
          <p:cNvSpPr/>
          <p:nvPr/>
        </p:nvSpPr>
        <p:spPr>
          <a:xfrm>
            <a:off x="4090988" y="2949575"/>
            <a:ext cx="365125" cy="168275"/>
          </a:xfrm>
          <a:custGeom>
            <a:avLst/>
            <a:gdLst>
              <a:gd name="connsiteX0" fmla="*/ 355952 w 364416"/>
              <a:gd name="connsiteY0" fmla="*/ 112774 h 168192"/>
              <a:gd name="connsiteX1" fmla="*/ 286679 w 364416"/>
              <a:gd name="connsiteY1" fmla="*/ 126628 h 168192"/>
              <a:gd name="connsiteX2" fmla="*/ 245116 w 364416"/>
              <a:gd name="connsiteY2" fmla="*/ 140483 h 168192"/>
              <a:gd name="connsiteX3" fmla="*/ 175843 w 364416"/>
              <a:gd name="connsiteY3" fmla="*/ 154337 h 168192"/>
              <a:gd name="connsiteX4" fmla="*/ 120425 w 364416"/>
              <a:gd name="connsiteY4" fmla="*/ 168192 h 168192"/>
              <a:gd name="connsiteX5" fmla="*/ 23443 w 364416"/>
              <a:gd name="connsiteY5" fmla="*/ 71210 h 168192"/>
              <a:gd name="connsiteX6" fmla="*/ 65007 w 364416"/>
              <a:gd name="connsiteY6" fmla="*/ 57355 h 168192"/>
              <a:gd name="connsiteX7" fmla="*/ 120425 w 364416"/>
              <a:gd name="connsiteY7" fmla="*/ 43501 h 168192"/>
              <a:gd name="connsiteX8" fmla="*/ 203552 w 364416"/>
              <a:gd name="connsiteY8" fmla="*/ 15792 h 168192"/>
              <a:gd name="connsiteX9" fmla="*/ 245116 w 364416"/>
              <a:gd name="connsiteY9" fmla="*/ 1937 h 168192"/>
              <a:gd name="connsiteX10" fmla="*/ 355952 w 364416"/>
              <a:gd name="connsiteY10" fmla="*/ 15792 h 168192"/>
              <a:gd name="connsiteX11" fmla="*/ 342098 w 364416"/>
              <a:gd name="connsiteY11" fmla="*/ 112774 h 168192"/>
              <a:gd name="connsiteX12" fmla="*/ 355952 w 364416"/>
              <a:gd name="connsiteY12" fmla="*/ 112774 h 16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4416" h="168192">
                <a:moveTo>
                  <a:pt x="355952" y="112774"/>
                </a:moveTo>
                <a:cubicBezTo>
                  <a:pt x="346716" y="115083"/>
                  <a:pt x="309524" y="120917"/>
                  <a:pt x="286679" y="126628"/>
                </a:cubicBezTo>
                <a:cubicBezTo>
                  <a:pt x="272511" y="130170"/>
                  <a:pt x="259284" y="136941"/>
                  <a:pt x="245116" y="140483"/>
                </a:cubicBezTo>
                <a:cubicBezTo>
                  <a:pt x="222271" y="146194"/>
                  <a:pt x="198831" y="149229"/>
                  <a:pt x="175843" y="154337"/>
                </a:cubicBezTo>
                <a:cubicBezTo>
                  <a:pt x="157255" y="158468"/>
                  <a:pt x="138898" y="163574"/>
                  <a:pt x="120425" y="168192"/>
                </a:cubicBezTo>
                <a:cubicBezTo>
                  <a:pt x="41727" y="158354"/>
                  <a:pt x="-41811" y="185404"/>
                  <a:pt x="23443" y="71210"/>
                </a:cubicBezTo>
                <a:cubicBezTo>
                  <a:pt x="30689" y="58530"/>
                  <a:pt x="50965" y="61367"/>
                  <a:pt x="65007" y="57355"/>
                </a:cubicBezTo>
                <a:cubicBezTo>
                  <a:pt x="83316" y="52124"/>
                  <a:pt x="102187" y="48972"/>
                  <a:pt x="120425" y="43501"/>
                </a:cubicBezTo>
                <a:cubicBezTo>
                  <a:pt x="148401" y="35108"/>
                  <a:pt x="175843" y="25028"/>
                  <a:pt x="203552" y="15792"/>
                </a:cubicBezTo>
                <a:lnTo>
                  <a:pt x="245116" y="1937"/>
                </a:lnTo>
                <a:cubicBezTo>
                  <a:pt x="282061" y="6555"/>
                  <a:pt x="331434" y="-12229"/>
                  <a:pt x="355952" y="15792"/>
                </a:cubicBezTo>
                <a:cubicBezTo>
                  <a:pt x="377456" y="40368"/>
                  <a:pt x="352425" y="81794"/>
                  <a:pt x="342098" y="112774"/>
                </a:cubicBezTo>
                <a:cubicBezTo>
                  <a:pt x="337967" y="125166"/>
                  <a:pt x="365188" y="110465"/>
                  <a:pt x="355952" y="112774"/>
                </a:cubicBezTo>
                <a:close/>
              </a:path>
            </a:pathLst>
          </a:custGeom>
          <a:solidFill>
            <a:schemeClr val="bg1"/>
          </a:solid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a:p>
        </p:txBody>
      </p:sp>
      <p:pic>
        <p:nvPicPr>
          <p:cNvPr id="40967" name="Picture 6">
            <a:extLst>
              <a:ext uri="{FF2B5EF4-FFF2-40B4-BE49-F238E27FC236}">
                <a16:creationId xmlns:a16="http://schemas.microsoft.com/office/drawing/2014/main" id="{1A32C0CA-C54C-3677-3DEA-495A21F0B0C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371600"/>
            <a:ext cx="6526213" cy="41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6" name="Content Placeholder 5">
            <a:extLst>
              <a:ext uri="{FF2B5EF4-FFF2-40B4-BE49-F238E27FC236}">
                <a16:creationId xmlns:a16="http://schemas.microsoft.com/office/drawing/2014/main" id="{C3FB2827-BEB4-273D-6C7E-3C1CEA5DD7F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492125" y="2224088"/>
            <a:ext cx="7596188" cy="2790825"/>
          </a:xfrm>
        </p:spPr>
      </p:pic>
      <p:sp>
        <p:nvSpPr>
          <p:cNvPr id="41987" name="Text Placeholder 3">
            <a:extLst>
              <a:ext uri="{FF2B5EF4-FFF2-40B4-BE49-F238E27FC236}">
                <a16:creationId xmlns:a16="http://schemas.microsoft.com/office/drawing/2014/main" id="{51543045-D8DE-0043-3DD9-CC853DE1A70D}"/>
              </a:ext>
            </a:extLst>
          </p:cNvPr>
          <p:cNvSpPr>
            <a:spLocks noGrp="1"/>
          </p:cNvSpPr>
          <p:nvPr>
            <p:ph type="body" sz="quarter" idx="13"/>
          </p:nvPr>
        </p:nvSpPr>
        <p:spPr/>
        <p:txBody>
          <a:bodyPr/>
          <a:lstStyle/>
          <a:p>
            <a:r>
              <a:rPr lang="en-US" altLang="en-US"/>
              <a:t>CMRCET-CSE</a:t>
            </a:r>
            <a:endParaRPr lang="en-IN" altLang="en-US"/>
          </a:p>
        </p:txBody>
      </p:sp>
      <p:sp>
        <p:nvSpPr>
          <p:cNvPr id="41988" name="Slide Number Placeholder 4">
            <a:extLst>
              <a:ext uri="{FF2B5EF4-FFF2-40B4-BE49-F238E27FC236}">
                <a16:creationId xmlns:a16="http://schemas.microsoft.com/office/drawing/2014/main" id="{A09F065B-0B8E-B5E7-B17F-11E366DE3245}"/>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86C7AED1-10B7-4D61-ACF9-9F49126EA338}" type="slidenum">
              <a:rPr lang="en-US" altLang="en-US" sz="1600"/>
              <a:pPr>
                <a:spcBef>
                  <a:spcPct val="0"/>
                </a:spcBef>
                <a:buFontTx/>
                <a:buNone/>
              </a:pPr>
              <a:t>18</a:t>
            </a:fld>
            <a:endParaRPr lang="en-US" altLang="en-US" sz="1600"/>
          </a:p>
        </p:txBody>
      </p:sp>
      <p:sp>
        <p:nvSpPr>
          <p:cNvPr id="7" name="Title 1">
            <a:extLst>
              <a:ext uri="{FF2B5EF4-FFF2-40B4-BE49-F238E27FC236}">
                <a16:creationId xmlns:a16="http://schemas.microsoft.com/office/drawing/2014/main" id="{61670E00-CA9B-D3D2-03E6-B380A2AFD1E1}"/>
              </a:ext>
            </a:extLst>
          </p:cNvPr>
          <p:cNvSpPr>
            <a:spLocks noGrp="1"/>
          </p:cNvSpPr>
          <p:nvPr>
            <p:ph type="title"/>
          </p:nvPr>
        </p:nvSpPr>
        <p:spPr>
          <a:xfrm>
            <a:off x="492125" y="20638"/>
            <a:ext cx="8229600" cy="1143000"/>
          </a:xfrm>
        </p:spPr>
        <p:txBody>
          <a:bodyPr/>
          <a:lstStyle/>
          <a:p>
            <a:pPr eaLnBrk="1" hangingPunct="1">
              <a:defRPr/>
            </a:pPr>
            <a:r>
              <a:rPr lang="en-US" b="1" dirty="0">
                <a:effectLst>
                  <a:outerShdw blurRad="38100" dist="38100" dir="2700000" algn="tl">
                    <a:srgbClr val="000000">
                      <a:alpha val="43137"/>
                    </a:srgbClr>
                  </a:outerShdw>
                </a:effectLst>
              </a:rPr>
              <a:t>Results of Existing System</a:t>
            </a:r>
          </a:p>
        </p:txBody>
      </p:sp>
      <p:sp>
        <p:nvSpPr>
          <p:cNvPr id="41990" name="Rectangle 8">
            <a:extLst>
              <a:ext uri="{FF2B5EF4-FFF2-40B4-BE49-F238E27FC236}">
                <a16:creationId xmlns:a16="http://schemas.microsoft.com/office/drawing/2014/main" id="{54CEF022-C6F0-D90E-2DDC-301E05AF4852}"/>
              </a:ext>
            </a:extLst>
          </p:cNvPr>
          <p:cNvSpPr>
            <a:spLocks noChangeArrowheads="1"/>
          </p:cNvSpPr>
          <p:nvPr/>
        </p:nvSpPr>
        <p:spPr bwMode="auto">
          <a:xfrm>
            <a:off x="876300" y="1582738"/>
            <a:ext cx="55245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eaLnBrk="1" hangingPunct="1">
              <a:spcBef>
                <a:spcPct val="0"/>
              </a:spcBef>
              <a:buFont typeface="Wingdings" panose="05000000000000000000" pitchFamily="2" charset="2"/>
              <a:buChar char="Ø"/>
            </a:pPr>
            <a:r>
              <a:rPr lang="en-US" altLang="en-US" sz="2500"/>
              <a:t>The success rate of SVM classification</a:t>
            </a:r>
          </a:p>
        </p:txBody>
      </p:sp>
    </p:spTree>
  </p:cSld>
  <p:clrMapOvr>
    <a:masterClrMapping/>
  </p:clrMapOvr>
  <p:transition>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10" name="Content Placeholder 5">
            <a:extLst>
              <a:ext uri="{FF2B5EF4-FFF2-40B4-BE49-F238E27FC236}">
                <a16:creationId xmlns:a16="http://schemas.microsoft.com/office/drawing/2014/main" id="{C6B303A8-B3D9-87C1-F8CD-3BE640C792F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1573213" y="2146300"/>
            <a:ext cx="4495800" cy="3673475"/>
          </a:xfrm>
        </p:spPr>
      </p:pic>
      <p:sp>
        <p:nvSpPr>
          <p:cNvPr id="43011" name="Text Placeholder 3">
            <a:extLst>
              <a:ext uri="{FF2B5EF4-FFF2-40B4-BE49-F238E27FC236}">
                <a16:creationId xmlns:a16="http://schemas.microsoft.com/office/drawing/2014/main" id="{DE494CFD-DCE8-E5FB-8FAE-8727229A8F70}"/>
              </a:ext>
            </a:extLst>
          </p:cNvPr>
          <p:cNvSpPr>
            <a:spLocks noGrp="1"/>
          </p:cNvSpPr>
          <p:nvPr>
            <p:ph type="body" sz="quarter" idx="13"/>
          </p:nvPr>
        </p:nvSpPr>
        <p:spPr/>
        <p:txBody>
          <a:bodyPr/>
          <a:lstStyle/>
          <a:p>
            <a:r>
              <a:rPr lang="en-US" altLang="en-US"/>
              <a:t>CMRCET-CSE</a:t>
            </a:r>
            <a:endParaRPr lang="en-IN" altLang="en-US"/>
          </a:p>
        </p:txBody>
      </p:sp>
      <p:sp>
        <p:nvSpPr>
          <p:cNvPr id="43012" name="Slide Number Placeholder 4">
            <a:extLst>
              <a:ext uri="{FF2B5EF4-FFF2-40B4-BE49-F238E27FC236}">
                <a16:creationId xmlns:a16="http://schemas.microsoft.com/office/drawing/2014/main" id="{A7D3B566-749A-D92B-31C5-D5268F47FF62}"/>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4DC855F6-DE08-4185-86FC-65E2FDB9C327}" type="slidenum">
              <a:rPr lang="en-US" altLang="en-US" sz="1600"/>
              <a:pPr>
                <a:spcBef>
                  <a:spcPct val="0"/>
                </a:spcBef>
                <a:buFontTx/>
                <a:buNone/>
              </a:pPr>
              <a:t>19</a:t>
            </a:fld>
            <a:endParaRPr lang="en-US" altLang="en-US" sz="1600"/>
          </a:p>
        </p:txBody>
      </p:sp>
      <p:sp>
        <p:nvSpPr>
          <p:cNvPr id="43013" name="Rectangle 8">
            <a:extLst>
              <a:ext uri="{FF2B5EF4-FFF2-40B4-BE49-F238E27FC236}">
                <a16:creationId xmlns:a16="http://schemas.microsoft.com/office/drawing/2014/main" id="{171ABEA3-633F-F0CC-C83F-C49C0D0C7849}"/>
              </a:ext>
            </a:extLst>
          </p:cNvPr>
          <p:cNvSpPr>
            <a:spLocks noChangeArrowheads="1"/>
          </p:cNvSpPr>
          <p:nvPr/>
        </p:nvSpPr>
        <p:spPr bwMode="auto">
          <a:xfrm>
            <a:off x="876300" y="1582738"/>
            <a:ext cx="55245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eaLnBrk="1" hangingPunct="1">
              <a:spcBef>
                <a:spcPct val="0"/>
              </a:spcBef>
              <a:buFont typeface="Wingdings" panose="05000000000000000000" pitchFamily="2" charset="2"/>
              <a:buChar char="Ø"/>
            </a:pPr>
            <a:r>
              <a:rPr lang="en-US" altLang="en-US" sz="2500"/>
              <a:t>Comparison of CNN and YOLO</a:t>
            </a:r>
          </a:p>
        </p:txBody>
      </p:sp>
      <p:sp>
        <p:nvSpPr>
          <p:cNvPr id="12" name="Title 1">
            <a:extLst>
              <a:ext uri="{FF2B5EF4-FFF2-40B4-BE49-F238E27FC236}">
                <a16:creationId xmlns:a16="http://schemas.microsoft.com/office/drawing/2014/main" id="{B2674933-C85B-4241-1F2C-357C6957F36B}"/>
              </a:ext>
            </a:extLst>
          </p:cNvPr>
          <p:cNvSpPr>
            <a:spLocks noGrp="1"/>
          </p:cNvSpPr>
          <p:nvPr>
            <p:ph type="title"/>
          </p:nvPr>
        </p:nvSpPr>
        <p:spPr>
          <a:xfrm>
            <a:off x="762000" y="0"/>
            <a:ext cx="8229600" cy="1143000"/>
          </a:xfrm>
        </p:spPr>
        <p:txBody>
          <a:bodyPr/>
          <a:lstStyle/>
          <a:p>
            <a:pPr eaLnBrk="1" hangingPunct="1">
              <a:defRPr/>
            </a:pPr>
            <a:r>
              <a:rPr lang="en-US" b="1" dirty="0">
                <a:effectLst>
                  <a:outerShdw blurRad="38100" dist="38100" dir="2700000" algn="tl">
                    <a:srgbClr val="000000">
                      <a:alpha val="43137"/>
                    </a:srgbClr>
                  </a:outerShdw>
                </a:effectLst>
              </a:rPr>
              <a:t>Results of Existing System</a:t>
            </a:r>
          </a:p>
        </p:txBody>
      </p:sp>
    </p:spTree>
  </p:cSld>
  <p:clrMapOvr>
    <a:masterClrMapping/>
  </p:clrMapOvr>
  <p:transition>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C268C-BD2E-2349-82FB-1C865A5BD316}"/>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Contents</a:t>
            </a:r>
          </a:p>
        </p:txBody>
      </p:sp>
      <p:sp>
        <p:nvSpPr>
          <p:cNvPr id="23555" name="Content Placeholder 2">
            <a:extLst>
              <a:ext uri="{FF2B5EF4-FFF2-40B4-BE49-F238E27FC236}">
                <a16:creationId xmlns:a16="http://schemas.microsoft.com/office/drawing/2014/main" id="{F758FD07-674D-4AAC-E8B7-B46F3ED4B523}"/>
              </a:ext>
            </a:extLst>
          </p:cNvPr>
          <p:cNvSpPr>
            <a:spLocks noGrp="1"/>
          </p:cNvSpPr>
          <p:nvPr>
            <p:ph idx="1"/>
          </p:nvPr>
        </p:nvSpPr>
        <p:spPr>
          <a:xfrm>
            <a:off x="457200" y="1173164"/>
            <a:ext cx="8229600" cy="4953000"/>
          </a:xfrm>
        </p:spPr>
        <p:txBody>
          <a:bodyPr/>
          <a:lstStyle/>
          <a:p>
            <a:pPr eaLnBrk="1" hangingPunct="1">
              <a:defRPr/>
            </a:pPr>
            <a:r>
              <a:rPr lang="en-US" altLang="en-US" dirty="0"/>
              <a:t>Abstract</a:t>
            </a:r>
          </a:p>
          <a:p>
            <a:pPr eaLnBrk="1" hangingPunct="1">
              <a:defRPr/>
            </a:pPr>
            <a:r>
              <a:rPr lang="en-US" altLang="en-US" dirty="0"/>
              <a:t>Literature Review</a:t>
            </a:r>
          </a:p>
          <a:p>
            <a:pPr eaLnBrk="1" hangingPunct="1">
              <a:defRPr/>
            </a:pPr>
            <a:r>
              <a:rPr lang="en-US" altLang="en-US" dirty="0"/>
              <a:t>Existing Works</a:t>
            </a:r>
          </a:p>
          <a:p>
            <a:pPr eaLnBrk="1" hangingPunct="1">
              <a:defRPr/>
            </a:pPr>
            <a:r>
              <a:rPr lang="en-US" altLang="en-US" dirty="0"/>
              <a:t>Results of Existing Systems</a:t>
            </a:r>
          </a:p>
          <a:p>
            <a:pPr eaLnBrk="1" hangingPunct="1">
              <a:defRPr/>
            </a:pPr>
            <a:r>
              <a:rPr lang="en-US" altLang="en-US" dirty="0"/>
              <a:t>Proposed System</a:t>
            </a:r>
          </a:p>
          <a:p>
            <a:pPr eaLnBrk="1" hangingPunct="1">
              <a:defRPr/>
            </a:pPr>
            <a:r>
              <a:rPr lang="en-US" altLang="en-US" dirty="0"/>
              <a:t>Modules</a:t>
            </a:r>
          </a:p>
          <a:p>
            <a:pPr eaLnBrk="1" hangingPunct="1">
              <a:defRPr/>
            </a:pPr>
            <a:r>
              <a:rPr lang="en-US" altLang="en-US" dirty="0" err="1"/>
              <a:t>Uml</a:t>
            </a:r>
            <a:r>
              <a:rPr lang="en-US" altLang="en-US" dirty="0"/>
              <a:t> diagrams</a:t>
            </a:r>
          </a:p>
          <a:p>
            <a:pPr eaLnBrk="1" hangingPunct="1">
              <a:defRPr/>
            </a:pPr>
            <a:r>
              <a:rPr lang="en-US" altLang="en-US" dirty="0"/>
              <a:t>Implementation</a:t>
            </a:r>
          </a:p>
          <a:p>
            <a:pPr eaLnBrk="1" hangingPunct="1">
              <a:defRPr/>
            </a:pPr>
            <a:r>
              <a:rPr lang="en-US" altLang="en-US" dirty="0"/>
              <a:t>Plan of Execution</a:t>
            </a:r>
          </a:p>
          <a:p>
            <a:pPr marL="0" indent="0" eaLnBrk="1" hangingPunct="1">
              <a:buFont typeface="Arial" panose="020B0604020202020204" pitchFamily="34" charset="0"/>
              <a:buNone/>
              <a:defRPr/>
            </a:pPr>
            <a:endParaRPr lang="en-US" altLang="en-US" dirty="0"/>
          </a:p>
        </p:txBody>
      </p:sp>
      <p:sp>
        <p:nvSpPr>
          <p:cNvPr id="23556" name="Text Placeholder 3">
            <a:extLst>
              <a:ext uri="{FF2B5EF4-FFF2-40B4-BE49-F238E27FC236}">
                <a16:creationId xmlns:a16="http://schemas.microsoft.com/office/drawing/2014/main" id="{507266F8-7A5C-49B1-53A1-59853BF334BD}"/>
              </a:ext>
            </a:extLst>
          </p:cNvPr>
          <p:cNvSpPr>
            <a:spLocks noGrp="1"/>
          </p:cNvSpPr>
          <p:nvPr>
            <p:ph type="body" sz="quarter" idx="13"/>
          </p:nvPr>
        </p:nvSpPr>
        <p:spPr/>
        <p:txBody>
          <a:bodyPr/>
          <a:lstStyle/>
          <a:p>
            <a:pPr eaLnBrk="1" hangingPunct="1"/>
            <a:r>
              <a:rPr lang="en-US" altLang="en-US"/>
              <a:t>CMRCET-CSE</a:t>
            </a:r>
          </a:p>
        </p:txBody>
      </p:sp>
      <p:sp>
        <p:nvSpPr>
          <p:cNvPr id="23557" name="Slide Number Placeholder 4">
            <a:extLst>
              <a:ext uri="{FF2B5EF4-FFF2-40B4-BE49-F238E27FC236}">
                <a16:creationId xmlns:a16="http://schemas.microsoft.com/office/drawing/2014/main" id="{A10A77DB-3F59-DAE8-55D5-1CC65D2CC130}"/>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9381CD7A-026F-400E-8CDD-4F41F110177C}" type="slidenum">
              <a:rPr lang="en-US" altLang="en-US" sz="1600"/>
              <a:pPr>
                <a:spcBef>
                  <a:spcPct val="0"/>
                </a:spcBef>
                <a:buFontTx/>
                <a:buNone/>
              </a:pPr>
              <a:t>2</a:t>
            </a:fld>
            <a:endParaRPr lang="en-US" altLang="en-US" sz="1600"/>
          </a:p>
        </p:txBody>
      </p:sp>
    </p:spTree>
  </p:cSld>
  <p:clrMapOvr>
    <a:masterClrMapping/>
  </p:clrMapOvr>
  <p:transition>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ext Placeholder 3">
            <a:extLst>
              <a:ext uri="{FF2B5EF4-FFF2-40B4-BE49-F238E27FC236}">
                <a16:creationId xmlns:a16="http://schemas.microsoft.com/office/drawing/2014/main" id="{7C76F753-01E3-1DCA-E045-896BBDDEFEB9}"/>
              </a:ext>
            </a:extLst>
          </p:cNvPr>
          <p:cNvSpPr>
            <a:spLocks noGrp="1"/>
          </p:cNvSpPr>
          <p:nvPr>
            <p:ph type="body" sz="quarter" idx="13"/>
          </p:nvPr>
        </p:nvSpPr>
        <p:spPr/>
        <p:txBody>
          <a:bodyPr/>
          <a:lstStyle/>
          <a:p>
            <a:r>
              <a:rPr lang="en-US" altLang="en-US"/>
              <a:t>CMRCET-CSE</a:t>
            </a:r>
            <a:endParaRPr lang="en-IN" altLang="en-US"/>
          </a:p>
        </p:txBody>
      </p:sp>
      <p:sp>
        <p:nvSpPr>
          <p:cNvPr id="44035" name="Slide Number Placeholder 4">
            <a:extLst>
              <a:ext uri="{FF2B5EF4-FFF2-40B4-BE49-F238E27FC236}">
                <a16:creationId xmlns:a16="http://schemas.microsoft.com/office/drawing/2014/main" id="{6E07CF42-2403-2C75-0111-F9A655AF2103}"/>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035DF674-C6A0-4BCC-B522-5CC08B805D33}" type="slidenum">
              <a:rPr lang="en-US" altLang="en-US" sz="1600"/>
              <a:pPr>
                <a:spcBef>
                  <a:spcPct val="0"/>
                </a:spcBef>
                <a:buFontTx/>
                <a:buNone/>
              </a:pPr>
              <a:t>20</a:t>
            </a:fld>
            <a:endParaRPr lang="en-US" altLang="en-US" sz="1600"/>
          </a:p>
        </p:txBody>
      </p:sp>
      <p:pic>
        <p:nvPicPr>
          <p:cNvPr id="44036" name="Content Placeholder 5">
            <a:extLst>
              <a:ext uri="{FF2B5EF4-FFF2-40B4-BE49-F238E27FC236}">
                <a16:creationId xmlns:a16="http://schemas.microsoft.com/office/drawing/2014/main" id="{E5B32268-EF0A-C1BF-44A6-26BB980C590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80963" y="2030413"/>
            <a:ext cx="8910637" cy="3963987"/>
          </a:xfrm>
        </p:spPr>
      </p:pic>
      <p:sp>
        <p:nvSpPr>
          <p:cNvPr id="7" name="Title 1">
            <a:extLst>
              <a:ext uri="{FF2B5EF4-FFF2-40B4-BE49-F238E27FC236}">
                <a16:creationId xmlns:a16="http://schemas.microsoft.com/office/drawing/2014/main" id="{CA545DFB-88C2-8527-7672-DA64FF26A432}"/>
              </a:ext>
            </a:extLst>
          </p:cNvPr>
          <p:cNvSpPr>
            <a:spLocks noGrp="1"/>
          </p:cNvSpPr>
          <p:nvPr>
            <p:ph type="title"/>
          </p:nvPr>
        </p:nvSpPr>
        <p:spPr>
          <a:xfrm>
            <a:off x="346075" y="-39688"/>
            <a:ext cx="8229600" cy="1143001"/>
          </a:xfrm>
        </p:spPr>
        <p:txBody>
          <a:bodyPr/>
          <a:lstStyle/>
          <a:p>
            <a:pPr eaLnBrk="1" hangingPunct="1">
              <a:defRPr/>
            </a:pPr>
            <a:r>
              <a:rPr lang="en-US" b="1" dirty="0">
                <a:effectLst>
                  <a:outerShdw blurRad="38100" dist="38100" dir="2700000" algn="tl">
                    <a:srgbClr val="000000">
                      <a:alpha val="43137"/>
                    </a:srgbClr>
                  </a:outerShdw>
                </a:effectLst>
              </a:rPr>
              <a:t>Proposed System</a:t>
            </a:r>
          </a:p>
        </p:txBody>
      </p:sp>
      <p:sp>
        <p:nvSpPr>
          <p:cNvPr id="44038" name="Rectangle 7">
            <a:extLst>
              <a:ext uri="{FF2B5EF4-FFF2-40B4-BE49-F238E27FC236}">
                <a16:creationId xmlns:a16="http://schemas.microsoft.com/office/drawing/2014/main" id="{ED9F40BF-9C6A-F233-4105-19154DB139E0}"/>
              </a:ext>
            </a:extLst>
          </p:cNvPr>
          <p:cNvSpPr>
            <a:spLocks noChangeArrowheads="1"/>
          </p:cNvSpPr>
          <p:nvPr/>
        </p:nvSpPr>
        <p:spPr bwMode="auto">
          <a:xfrm>
            <a:off x="457200" y="1171575"/>
            <a:ext cx="2963863"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eaLnBrk="1" hangingPunct="1">
              <a:spcBef>
                <a:spcPct val="0"/>
              </a:spcBef>
              <a:buFontTx/>
              <a:buNone/>
            </a:pPr>
            <a:r>
              <a:rPr lang="en-US" altLang="en-US" sz="2500" b="1" dirty="0"/>
              <a:t>System Architecture</a:t>
            </a:r>
          </a:p>
        </p:txBody>
      </p:sp>
      <p:sp>
        <p:nvSpPr>
          <p:cNvPr id="11" name="Rounded Rectangle 10">
            <a:extLst>
              <a:ext uri="{FF2B5EF4-FFF2-40B4-BE49-F238E27FC236}">
                <a16:creationId xmlns:a16="http://schemas.microsoft.com/office/drawing/2014/main" id="{A5376977-D913-2597-F931-C0B45CCB667F}"/>
              </a:ext>
            </a:extLst>
          </p:cNvPr>
          <p:cNvSpPr/>
          <p:nvPr/>
        </p:nvSpPr>
        <p:spPr>
          <a:xfrm>
            <a:off x="152400" y="1905000"/>
            <a:ext cx="8686800" cy="4267200"/>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anchor="ctr"/>
          <a:lstStyle/>
          <a:p>
            <a:pPr algn="ctr">
              <a:defRPr/>
            </a:pPr>
            <a:endParaRPr lang="en-IN"/>
          </a:p>
        </p:txBody>
      </p:sp>
    </p:spTree>
  </p:cSld>
  <p:clrMapOvr>
    <a:masterClrMapping/>
  </p:clrMapOvr>
  <p:transition>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7FF15-6C0A-D12B-1ED5-9D15EA672683}"/>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Proposed System</a:t>
            </a:r>
          </a:p>
        </p:txBody>
      </p:sp>
      <p:sp>
        <p:nvSpPr>
          <p:cNvPr id="28675" name="Content Placeholder 2">
            <a:extLst>
              <a:ext uri="{FF2B5EF4-FFF2-40B4-BE49-F238E27FC236}">
                <a16:creationId xmlns:a16="http://schemas.microsoft.com/office/drawing/2014/main" id="{1F550789-0684-D711-04E4-11BC843B0633}"/>
              </a:ext>
            </a:extLst>
          </p:cNvPr>
          <p:cNvSpPr>
            <a:spLocks noGrp="1"/>
          </p:cNvSpPr>
          <p:nvPr>
            <p:ph idx="1"/>
          </p:nvPr>
        </p:nvSpPr>
        <p:spPr>
          <a:xfrm>
            <a:off x="457200" y="1570038"/>
            <a:ext cx="8229600" cy="5105400"/>
          </a:xfrm>
        </p:spPr>
        <p:txBody>
          <a:bodyPr/>
          <a:lstStyle/>
          <a:p>
            <a:pPr>
              <a:buFont typeface="Wingdings" panose="05000000000000000000" pitchFamily="2" charset="2"/>
              <a:buChar char="Ø"/>
              <a:defRPr/>
            </a:pPr>
            <a:r>
              <a:rPr lang="en-IN" altLang="en-US" sz="2000" dirty="0"/>
              <a:t>The proposed system is a python based application.</a:t>
            </a:r>
          </a:p>
          <a:p>
            <a:pPr marL="0" indent="0">
              <a:buFont typeface="Arial" panose="020B0604020202020204" pitchFamily="34" charset="0"/>
              <a:buNone/>
              <a:defRPr/>
            </a:pPr>
            <a:endParaRPr lang="en-IN" altLang="en-US" sz="800" dirty="0"/>
          </a:p>
          <a:p>
            <a:pPr marL="0" indent="0">
              <a:buFont typeface="Arial" panose="020B0604020202020204" pitchFamily="34" charset="0"/>
              <a:buNone/>
              <a:defRPr/>
            </a:pPr>
            <a:r>
              <a:rPr lang="en-IN" altLang="en-US" sz="2000" b="1" dirty="0"/>
              <a:t>Algorithms used:</a:t>
            </a:r>
          </a:p>
          <a:p>
            <a:pPr marL="0" indent="0">
              <a:buFont typeface="Arial" panose="020B0604020202020204" pitchFamily="34" charset="0"/>
              <a:buNone/>
              <a:defRPr/>
            </a:pPr>
            <a:r>
              <a:rPr lang="en-IN" altLang="en-US" sz="2000" dirty="0"/>
              <a:t>Convolutional Neural Networks(CNN)</a:t>
            </a:r>
          </a:p>
          <a:p>
            <a:pPr marL="0" indent="0">
              <a:buFont typeface="Arial" panose="020B0604020202020204" pitchFamily="34" charset="0"/>
              <a:buNone/>
              <a:defRPr/>
            </a:pPr>
            <a:r>
              <a:rPr lang="en-US" altLang="en-US" sz="2000" dirty="0"/>
              <a:t>YOLO Algorithm</a:t>
            </a:r>
          </a:p>
          <a:p>
            <a:pPr marL="0" indent="0">
              <a:buFont typeface="Arial" panose="020B0604020202020204" pitchFamily="34" charset="0"/>
              <a:buNone/>
              <a:defRPr/>
            </a:pPr>
            <a:r>
              <a:rPr lang="en-US" altLang="en-US" sz="2000" dirty="0"/>
              <a:t>Canny Edge Algorithm</a:t>
            </a:r>
          </a:p>
          <a:p>
            <a:pPr marL="0" indent="0">
              <a:buFont typeface="Arial" panose="020B0604020202020204" pitchFamily="34" charset="0"/>
              <a:buNone/>
              <a:defRPr/>
            </a:pPr>
            <a:r>
              <a:rPr lang="en-US" altLang="en-US" sz="2000" dirty="0"/>
              <a:t>Optical Character Recognition(OCR)</a:t>
            </a:r>
          </a:p>
          <a:p>
            <a:pPr marL="0" indent="0">
              <a:buFont typeface="Arial" panose="020B0604020202020204" pitchFamily="34" charset="0"/>
              <a:buNone/>
              <a:defRPr/>
            </a:pPr>
            <a:endParaRPr lang="en-US" altLang="en-US" sz="2000" dirty="0"/>
          </a:p>
          <a:p>
            <a:pPr marL="0" indent="0">
              <a:buFont typeface="Arial" panose="020B0604020202020204" pitchFamily="34" charset="0"/>
              <a:buNone/>
              <a:defRPr/>
            </a:pPr>
            <a:endParaRPr lang="en-IN" altLang="en-US" sz="2000" dirty="0"/>
          </a:p>
          <a:p>
            <a:pPr marL="0" indent="0" eaLnBrk="1" hangingPunct="1">
              <a:buFont typeface="Arial" panose="020B0604020202020204" pitchFamily="34" charset="0"/>
              <a:buNone/>
              <a:defRPr/>
            </a:pPr>
            <a:endParaRPr lang="en-US" altLang="en-US" dirty="0"/>
          </a:p>
        </p:txBody>
      </p:sp>
      <p:sp>
        <p:nvSpPr>
          <p:cNvPr id="45060" name="Text Placeholder 3">
            <a:extLst>
              <a:ext uri="{FF2B5EF4-FFF2-40B4-BE49-F238E27FC236}">
                <a16:creationId xmlns:a16="http://schemas.microsoft.com/office/drawing/2014/main" id="{ECE67196-A4C7-07A8-672E-1A14AADD8E45}"/>
              </a:ext>
            </a:extLst>
          </p:cNvPr>
          <p:cNvSpPr>
            <a:spLocks noGrp="1"/>
          </p:cNvSpPr>
          <p:nvPr>
            <p:ph type="body" sz="quarter" idx="13"/>
          </p:nvPr>
        </p:nvSpPr>
        <p:spPr/>
        <p:txBody>
          <a:bodyPr/>
          <a:lstStyle/>
          <a:p>
            <a:pPr eaLnBrk="1" hangingPunct="1"/>
            <a:r>
              <a:rPr lang="en-US" altLang="en-US"/>
              <a:t>CMRCET-CSE</a:t>
            </a:r>
          </a:p>
        </p:txBody>
      </p:sp>
      <p:sp>
        <p:nvSpPr>
          <p:cNvPr id="45061" name="Slide Number Placeholder 4">
            <a:extLst>
              <a:ext uri="{FF2B5EF4-FFF2-40B4-BE49-F238E27FC236}">
                <a16:creationId xmlns:a16="http://schemas.microsoft.com/office/drawing/2014/main" id="{B9F9B46F-86BD-E9EF-B62B-B5B5C2F5926F}"/>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3FDDCDAE-B81B-4DBB-8DA6-F5550FE1BDB4}" type="slidenum">
              <a:rPr lang="en-US" altLang="en-US" sz="1600"/>
              <a:pPr>
                <a:spcBef>
                  <a:spcPct val="0"/>
                </a:spcBef>
                <a:buFontTx/>
                <a:buNone/>
              </a:pPr>
              <a:t>21</a:t>
            </a:fld>
            <a:endParaRPr lang="en-US" altLang="en-US" sz="1600"/>
          </a:p>
        </p:txBody>
      </p:sp>
    </p:spTree>
  </p:cSld>
  <p:clrMapOvr>
    <a:masterClrMapping/>
  </p:clrMapOvr>
  <p:transition>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08A1E2D-5D95-5933-21AD-DC2BD31D61E8}"/>
              </a:ext>
            </a:extLst>
          </p:cNvPr>
          <p:cNvSpPr>
            <a:spLocks noGrp="1"/>
          </p:cNvSpPr>
          <p:nvPr>
            <p:ph type="sldNum" sz="quarter" idx="10"/>
          </p:nvPr>
        </p:nvSpPr>
        <p:spPr/>
        <p:txBody>
          <a:bodyPr/>
          <a:lstStyle/>
          <a:p>
            <a:fld id="{1A5EAB82-9F98-47E1-9B40-F8F672928E45}" type="slidenum">
              <a:rPr lang="en-US" altLang="en-US" smtClean="0"/>
              <a:pPr/>
              <a:t>22</a:t>
            </a:fld>
            <a:endParaRPr lang="en-US" altLang="en-US"/>
          </a:p>
        </p:txBody>
      </p:sp>
      <p:sp>
        <p:nvSpPr>
          <p:cNvPr id="4" name="TextBox 3">
            <a:extLst>
              <a:ext uri="{FF2B5EF4-FFF2-40B4-BE49-F238E27FC236}">
                <a16:creationId xmlns:a16="http://schemas.microsoft.com/office/drawing/2014/main" id="{138B043F-1CD8-4223-C5EE-19FE8687E679}"/>
              </a:ext>
            </a:extLst>
          </p:cNvPr>
          <p:cNvSpPr txBox="1"/>
          <p:nvPr/>
        </p:nvSpPr>
        <p:spPr>
          <a:xfrm>
            <a:off x="533400" y="1219200"/>
            <a:ext cx="7696200" cy="4653646"/>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YOLO  </a:t>
            </a:r>
          </a:p>
          <a:p>
            <a:pPr>
              <a:lnSpc>
                <a:spcPct val="150000"/>
              </a:lnSpc>
            </a:pPr>
            <a:r>
              <a:rPr lang="en-US" sz="2000" dirty="0">
                <a:latin typeface="Times New Roman" panose="02020603050405020304" pitchFamily="18" charset="0"/>
                <a:cs typeface="Times New Roman" panose="02020603050405020304" pitchFamily="18" charset="0"/>
              </a:rPr>
              <a:t>YOLO is an acronym for “You Only Look Once” and it has that name because this is a real-time     object detection algorithm that processes images very fast. It is an algorithm that uses neural networks to provide real-time object detection. This algorithm is popular because of its speed and accuracy. It has been used in various applications to detect traffic signals, parking meters, etc. It is the simplest object detection architecture. It predicts bounding boxes through a grid-based approach after the object goes through the CNN. It divides each image into an </a:t>
            </a:r>
            <a:r>
              <a:rPr lang="en-US" sz="2000" dirty="0" err="1">
                <a:latin typeface="Times New Roman" panose="02020603050405020304" pitchFamily="18" charset="0"/>
                <a:cs typeface="Times New Roman" panose="02020603050405020304" pitchFamily="18" charset="0"/>
              </a:rPr>
              <a:t>SxS</a:t>
            </a:r>
            <a:r>
              <a:rPr lang="en-US" sz="2000" dirty="0">
                <a:latin typeface="Times New Roman" panose="02020603050405020304" pitchFamily="18" charset="0"/>
                <a:cs typeface="Times New Roman" panose="02020603050405020304" pitchFamily="18" charset="0"/>
              </a:rPr>
              <a:t> grid, with each grid predicting N boxes that contain any object. </a:t>
            </a:r>
            <a:endParaRPr lang="en-IN"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5D0AAAB-D593-642F-B87B-D3CA3A2CFC88}"/>
              </a:ext>
            </a:extLst>
          </p:cNvPr>
          <p:cNvSpPr txBox="1"/>
          <p:nvPr/>
        </p:nvSpPr>
        <p:spPr>
          <a:xfrm>
            <a:off x="1981200" y="381000"/>
            <a:ext cx="5562600" cy="830997"/>
          </a:xfrm>
          <a:prstGeom prst="rect">
            <a:avLst/>
          </a:prstGeom>
          <a:noFill/>
        </p:spPr>
        <p:txBody>
          <a:bodyPr wrap="square">
            <a:spAutoFit/>
          </a:bodyPr>
          <a:lstStyle/>
          <a:p>
            <a:r>
              <a:rPr lang="en-US" sz="4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endParaRPr lang="en-IN"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3598131"/>
      </p:ext>
    </p:extLst>
  </p:cSld>
  <p:clrMapOvr>
    <a:masterClrMapping/>
  </p:clrMapOvr>
  <p:transition>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34249F-FBEA-8597-EC74-D32F65A4B8D8}"/>
              </a:ext>
            </a:extLst>
          </p:cNvPr>
          <p:cNvSpPr>
            <a:spLocks noGrp="1"/>
          </p:cNvSpPr>
          <p:nvPr>
            <p:ph type="sldNum" sz="quarter" idx="10"/>
          </p:nvPr>
        </p:nvSpPr>
        <p:spPr/>
        <p:txBody>
          <a:bodyPr/>
          <a:lstStyle/>
          <a:p>
            <a:fld id="{1A5EAB82-9F98-47E1-9B40-F8F672928E45}" type="slidenum">
              <a:rPr lang="en-US" altLang="en-US" smtClean="0"/>
              <a:pPr/>
              <a:t>23</a:t>
            </a:fld>
            <a:endParaRPr lang="en-US" altLang="en-US"/>
          </a:p>
        </p:txBody>
      </p:sp>
      <p:sp>
        <p:nvSpPr>
          <p:cNvPr id="3" name="TextBox 2">
            <a:extLst>
              <a:ext uri="{FF2B5EF4-FFF2-40B4-BE49-F238E27FC236}">
                <a16:creationId xmlns:a16="http://schemas.microsoft.com/office/drawing/2014/main" id="{29E4D7E7-10C7-2344-BCA7-642C9C77C144}"/>
              </a:ext>
            </a:extLst>
          </p:cNvPr>
          <p:cNvSpPr txBox="1"/>
          <p:nvPr/>
        </p:nvSpPr>
        <p:spPr>
          <a:xfrm>
            <a:off x="685800" y="990600"/>
            <a:ext cx="7924800" cy="5576976"/>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CNN</a:t>
            </a:r>
          </a:p>
          <a:p>
            <a:pPr>
              <a:lnSpc>
                <a:spcPct val="150000"/>
              </a:lnSpc>
            </a:pPr>
            <a:r>
              <a:rPr lang="en-US" sz="2000" dirty="0">
                <a:latin typeface="Times New Roman" panose="02020603050405020304" pitchFamily="18" charset="0"/>
                <a:cs typeface="Times New Roman" panose="02020603050405020304" pitchFamily="18" charset="0"/>
              </a:rPr>
              <a:t>The convolutional Neural Network CNN works by getting an image, designating it some weightage based on the different objects of the image, and then distinguishing them from each other. CNN requires very little pre-processing data as compared to other deep learning algorithms. One of the main capabilities of CNN is that it applies primitive methods for training its classifiers, which makes it good enough to learn the characteristics of the target object. It is based on analogous architecture, as found in the neurons of the human brain, specifically the Visual Cortex. Each of the neurons gives a response to a certain stimulus in a specific region of the visual area identified as the Receptive field. These collections overlap in order to contain the whole visual area.</a:t>
            </a:r>
            <a:endParaRPr lang="en-I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664CCF31-9A8B-584B-D59D-4048D4843413}"/>
              </a:ext>
            </a:extLst>
          </p:cNvPr>
          <p:cNvSpPr txBox="1"/>
          <p:nvPr/>
        </p:nvSpPr>
        <p:spPr>
          <a:xfrm>
            <a:off x="2251753" y="290424"/>
            <a:ext cx="4582274" cy="769441"/>
          </a:xfrm>
          <a:prstGeom prst="rect">
            <a:avLst/>
          </a:prstGeom>
          <a:noFill/>
        </p:spPr>
        <p:txBody>
          <a:bodyPr wrap="square">
            <a:spAutoFit/>
          </a:bodyPr>
          <a:lstStyle/>
          <a:p>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3051887"/>
      </p:ext>
    </p:extLst>
  </p:cSld>
  <p:clrMapOvr>
    <a:masterClrMapping/>
  </p:clrMapOvr>
  <p:transition>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9443EC2-9AAD-BED4-DF85-E2207D7079A6}"/>
              </a:ext>
            </a:extLst>
          </p:cNvPr>
          <p:cNvSpPr>
            <a:spLocks noGrp="1"/>
          </p:cNvSpPr>
          <p:nvPr>
            <p:ph type="sldNum" sz="quarter" idx="10"/>
          </p:nvPr>
        </p:nvSpPr>
        <p:spPr/>
        <p:txBody>
          <a:bodyPr/>
          <a:lstStyle/>
          <a:p>
            <a:fld id="{1A5EAB82-9F98-47E1-9B40-F8F672928E45}" type="slidenum">
              <a:rPr lang="en-US" altLang="en-US" smtClean="0"/>
              <a:pPr/>
              <a:t>24</a:t>
            </a:fld>
            <a:endParaRPr lang="en-US" altLang="en-US"/>
          </a:p>
        </p:txBody>
      </p:sp>
      <p:sp>
        <p:nvSpPr>
          <p:cNvPr id="3" name="TextBox 2">
            <a:extLst>
              <a:ext uri="{FF2B5EF4-FFF2-40B4-BE49-F238E27FC236}">
                <a16:creationId xmlns:a16="http://schemas.microsoft.com/office/drawing/2014/main" id="{C6FD8C98-9EAE-B70D-EB90-5D80BE698BF2}"/>
              </a:ext>
            </a:extLst>
          </p:cNvPr>
          <p:cNvSpPr txBox="1"/>
          <p:nvPr/>
        </p:nvSpPr>
        <p:spPr>
          <a:xfrm>
            <a:off x="685800" y="1219200"/>
            <a:ext cx="8001000" cy="373031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OCR	</a:t>
            </a:r>
          </a:p>
          <a:p>
            <a:pPr>
              <a:lnSpc>
                <a:spcPct val="150000"/>
              </a:lnSpc>
            </a:pPr>
            <a:r>
              <a:rPr lang="en-US" sz="2000" dirty="0">
                <a:latin typeface="Times New Roman" panose="02020603050405020304" pitchFamily="18" charset="0"/>
                <a:cs typeface="Times New Roman" panose="02020603050405020304" pitchFamily="18" charset="0"/>
              </a:rPr>
              <a:t> Optical Character Recognition algorithms can be based on traditional image processing and machine learning-based approaches or deep learning-based methods. It works by dividing up the image of a text character into sections and distinguishing between empty and non-empty regions. The OCR software uses pattern-matching algorithms to compare text images, character by character, to its internal database. If the system matches the text word by word, it 	is called optical word recognition.</a:t>
            </a:r>
            <a:endParaRPr lang="en-I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A617F8D1-3502-94F1-AEFF-F4727FCFF45D}"/>
              </a:ext>
            </a:extLst>
          </p:cNvPr>
          <p:cNvSpPr txBox="1"/>
          <p:nvPr/>
        </p:nvSpPr>
        <p:spPr>
          <a:xfrm>
            <a:off x="1676400" y="449759"/>
            <a:ext cx="4582274" cy="769441"/>
          </a:xfrm>
          <a:prstGeom prst="rect">
            <a:avLst/>
          </a:prstGeom>
          <a:noFill/>
        </p:spPr>
        <p:txBody>
          <a:bodyPr wrap="square">
            <a:spAutoFit/>
          </a:bodyPr>
          <a:lstStyle/>
          <a:p>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Proposed System</a:t>
            </a:r>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6869292"/>
      </p:ext>
    </p:extLst>
  </p:cSld>
  <p:clrMapOvr>
    <a:masterClrMapping/>
  </p:clrMapOvr>
  <p:transition>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1B6D50-6CBE-7767-9FF0-91A4AFD4BF40}"/>
              </a:ext>
            </a:extLst>
          </p:cNvPr>
          <p:cNvSpPr>
            <a:spLocks noGrp="1"/>
          </p:cNvSpPr>
          <p:nvPr>
            <p:ph type="sldNum" sz="quarter" idx="10"/>
          </p:nvPr>
        </p:nvSpPr>
        <p:spPr/>
        <p:txBody>
          <a:bodyPr/>
          <a:lstStyle/>
          <a:p>
            <a:fld id="{1A5EAB82-9F98-47E1-9B40-F8F672928E45}" type="slidenum">
              <a:rPr lang="en-US" altLang="en-US" smtClean="0"/>
              <a:pPr/>
              <a:t>25</a:t>
            </a:fld>
            <a:endParaRPr lang="en-US" altLang="en-US"/>
          </a:p>
        </p:txBody>
      </p:sp>
      <p:sp>
        <p:nvSpPr>
          <p:cNvPr id="4" name="TextBox 3">
            <a:extLst>
              <a:ext uri="{FF2B5EF4-FFF2-40B4-BE49-F238E27FC236}">
                <a16:creationId xmlns:a16="http://schemas.microsoft.com/office/drawing/2014/main" id="{96D29C38-1C8B-A11A-FC72-9337D57CA925}"/>
              </a:ext>
            </a:extLst>
          </p:cNvPr>
          <p:cNvSpPr txBox="1"/>
          <p:nvPr/>
        </p:nvSpPr>
        <p:spPr>
          <a:xfrm>
            <a:off x="533400" y="915899"/>
            <a:ext cx="7924800" cy="5115311"/>
          </a:xfrm>
          <a:prstGeom prst="rect">
            <a:avLst/>
          </a:prstGeom>
          <a:noFill/>
        </p:spPr>
        <p:txBody>
          <a:bodyPr wrap="square" rtlCol="0">
            <a:spAutoFit/>
          </a:bodyPr>
          <a:lstStyle/>
          <a:p>
            <a:pPr>
              <a:lnSpc>
                <a:spcPct val="150000"/>
              </a:lnSpc>
            </a:pPr>
            <a:r>
              <a:rPr lang="en-US" sz="2000" dirty="0">
                <a:latin typeface="Times New Roman" panose="02020603050405020304" pitchFamily="18" charset="0"/>
                <a:cs typeface="Times New Roman" panose="02020603050405020304" pitchFamily="18" charset="0"/>
              </a:rPr>
              <a:t>Modules of Detection of Non-Helmet Riders and Extraction of License Plate Number using Yolo v8 and OCR Method</a:t>
            </a:r>
          </a:p>
          <a:p>
            <a:pPr>
              <a:lnSpc>
                <a:spcPct val="150000"/>
              </a:lnSpc>
            </a:pPr>
            <a:r>
              <a:rPr lang="en-US" sz="2000" b="1" dirty="0">
                <a:latin typeface="Times New Roman" panose="02020603050405020304" pitchFamily="18" charset="0"/>
                <a:cs typeface="Times New Roman" panose="02020603050405020304" pitchFamily="18" charset="0"/>
              </a:rPr>
              <a:t>1.Upload Image</a:t>
            </a:r>
          </a:p>
          <a:p>
            <a:pPr>
              <a:lnSpc>
                <a:spcPct val="150000"/>
              </a:lnSpc>
            </a:pPr>
            <a:r>
              <a:rPr lang="en-US" sz="2000" b="1" dirty="0">
                <a:latin typeface="Times New Roman" panose="02020603050405020304" pitchFamily="18" charset="0"/>
                <a:cs typeface="Times New Roman" panose="02020603050405020304" pitchFamily="18" charset="0"/>
              </a:rPr>
              <a:t>2. Detect Motor Bike &amp; Person</a:t>
            </a:r>
          </a:p>
          <a:p>
            <a:pPr>
              <a:lnSpc>
                <a:spcPct val="150000"/>
              </a:lnSpc>
            </a:pPr>
            <a:r>
              <a:rPr lang="en-US" sz="2000" dirty="0">
                <a:latin typeface="Times New Roman" panose="02020603050405020304" pitchFamily="18" charset="0"/>
                <a:cs typeface="Times New Roman" panose="02020603050405020304" pitchFamily="18" charset="0"/>
              </a:rPr>
              <a:t>The frame chosen is given as input to YOLOv2 object detection model, where the classes to be detected are „Motorbike‟, „Person‟. At the output, image with required class detection along with confidence of detection through bounding box and probability value is </a:t>
            </a:r>
            <a:r>
              <a:rPr lang="en-US" sz="2000" dirty="0" err="1">
                <a:latin typeface="Times New Roman" panose="02020603050405020304" pitchFamily="18" charset="0"/>
                <a:cs typeface="Times New Roman" panose="02020603050405020304" pitchFamily="18" charset="0"/>
              </a:rPr>
              <a:t>obtained.With</a:t>
            </a:r>
            <a:r>
              <a:rPr lang="en-US" sz="2000" dirty="0">
                <a:latin typeface="Times New Roman" panose="02020603050405020304" pitchFamily="18" charset="0"/>
                <a:cs typeface="Times New Roman" panose="02020603050405020304" pitchFamily="18" charset="0"/>
              </a:rPr>
              <a:t> the help of functions given by Image AI library, only the detected objects are extracted and stored as separate images and named with class name and image number in order. </a:t>
            </a:r>
            <a:endParaRPr lang="en-I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62EF409-4974-0876-9B97-91599A1B0579}"/>
              </a:ext>
            </a:extLst>
          </p:cNvPr>
          <p:cNvSpPr txBox="1"/>
          <p:nvPr/>
        </p:nvSpPr>
        <p:spPr>
          <a:xfrm>
            <a:off x="2590800" y="192624"/>
            <a:ext cx="3505200" cy="1446550"/>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Modules</a:t>
            </a:r>
          </a:p>
          <a:p>
            <a:endParaRPr lang="en-IN"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0846471"/>
      </p:ext>
    </p:extLst>
  </p:cSld>
  <p:clrMapOvr>
    <a:masterClrMapping/>
  </p:clrMapOvr>
  <p:transition>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88F80A6-069E-99AD-4570-E5D917AC9A11}"/>
              </a:ext>
            </a:extLst>
          </p:cNvPr>
          <p:cNvSpPr>
            <a:spLocks noGrp="1"/>
          </p:cNvSpPr>
          <p:nvPr>
            <p:ph type="sldNum" sz="quarter" idx="10"/>
          </p:nvPr>
        </p:nvSpPr>
        <p:spPr/>
        <p:txBody>
          <a:bodyPr/>
          <a:lstStyle/>
          <a:p>
            <a:fld id="{1A5EAB82-9F98-47E1-9B40-F8F672928E45}" type="slidenum">
              <a:rPr lang="en-US" altLang="en-US" smtClean="0"/>
              <a:pPr/>
              <a:t>26</a:t>
            </a:fld>
            <a:endParaRPr lang="en-US" altLang="en-US"/>
          </a:p>
        </p:txBody>
      </p:sp>
      <p:sp>
        <p:nvSpPr>
          <p:cNvPr id="5" name="TextBox 4">
            <a:extLst>
              <a:ext uri="{FF2B5EF4-FFF2-40B4-BE49-F238E27FC236}">
                <a16:creationId xmlns:a16="http://schemas.microsoft.com/office/drawing/2014/main" id="{1D098488-C738-6D41-F050-C88A308AA613}"/>
              </a:ext>
            </a:extLst>
          </p:cNvPr>
          <p:cNvSpPr txBox="1"/>
          <p:nvPr/>
        </p:nvSpPr>
        <p:spPr>
          <a:xfrm>
            <a:off x="838200" y="1143000"/>
            <a:ext cx="7848600" cy="5115311"/>
          </a:xfrm>
          <a:prstGeom prst="rect">
            <a:avLst/>
          </a:prstGeom>
          <a:noFill/>
        </p:spPr>
        <p:txBody>
          <a:bodyPr wrap="square" rtlCol="0">
            <a:spAutoFit/>
          </a:bodyPr>
          <a:lstStyle/>
          <a:p>
            <a:pPr>
              <a:lnSpc>
                <a:spcPct val="150000"/>
              </a:lnSpc>
            </a:pPr>
            <a:r>
              <a:rPr lang="en-US" sz="2000" b="1" dirty="0">
                <a:latin typeface="Times New Roman" panose="02020603050405020304" pitchFamily="18" charset="0"/>
                <a:cs typeface="Times New Roman" panose="02020603050405020304" pitchFamily="18" charset="0"/>
              </a:rPr>
              <a:t>3. Detect Helmet</a:t>
            </a:r>
          </a:p>
          <a:p>
            <a:pPr>
              <a:lnSpc>
                <a:spcPct val="150000"/>
              </a:lnSpc>
            </a:pPr>
            <a:r>
              <a:rPr lang="en-US" sz="2000" dirty="0">
                <a:latin typeface="Times New Roman" panose="02020603050405020304" pitchFamily="18" charset="0"/>
                <a:cs typeface="Times New Roman" panose="02020603050405020304" pitchFamily="18" charset="0"/>
              </a:rPr>
              <a:t>Once the person-motorcycle pair is obtained, the person images is given as input to helmet detection model. While testing the helmet detection model, some false detections were observed. So, the person image was cropped to get only top one-fourth portion of </a:t>
            </a:r>
            <a:r>
              <a:rPr lang="en-US" sz="2000" dirty="0" err="1">
                <a:latin typeface="Times New Roman" panose="02020603050405020304" pitchFamily="18" charset="0"/>
                <a:cs typeface="Times New Roman" panose="02020603050405020304" pitchFamily="18" charset="0"/>
              </a:rPr>
              <a:t>image.This</a:t>
            </a:r>
            <a:r>
              <a:rPr lang="en-US" sz="2000" dirty="0">
                <a:latin typeface="Times New Roman" panose="02020603050405020304" pitchFamily="18" charset="0"/>
                <a:cs typeface="Times New Roman" panose="02020603050405020304" pitchFamily="18" charset="0"/>
              </a:rPr>
              <a:t> ensures that false detection cases are eliminated as well as avoid cases leading to wrong results when the rider is holding helmet in hand while riding or keeping it on motorcycle while riding instead of wearing.</a:t>
            </a:r>
          </a:p>
          <a:p>
            <a:pPr>
              <a:lnSpc>
                <a:spcPct val="150000"/>
              </a:lnSpc>
            </a:pPr>
            <a:r>
              <a:rPr lang="en-US" sz="2000" b="1" dirty="0">
                <a:latin typeface="Times New Roman" panose="02020603050405020304" pitchFamily="18" charset="0"/>
                <a:cs typeface="Times New Roman" panose="02020603050405020304" pitchFamily="18" charset="0"/>
              </a:rPr>
              <a:t>4.Analysis</a:t>
            </a:r>
          </a:p>
          <a:p>
            <a:pPr>
              <a:lnSpc>
                <a:spcPct val="150000"/>
              </a:lnSpc>
            </a:pPr>
            <a:r>
              <a:rPr lang="en-US" sz="2000" b="1" dirty="0">
                <a:latin typeface="Times New Roman" panose="02020603050405020304" pitchFamily="18" charset="0"/>
                <a:cs typeface="Times New Roman" panose="02020603050405020304" pitchFamily="18" charset="0"/>
              </a:rPr>
              <a:t>5.Exit</a:t>
            </a:r>
          </a:p>
          <a:p>
            <a:pPr>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59CFA429-E15D-8F1B-ED7B-5F34DA163E3B}"/>
              </a:ext>
            </a:extLst>
          </p:cNvPr>
          <p:cNvSpPr txBox="1"/>
          <p:nvPr/>
        </p:nvSpPr>
        <p:spPr>
          <a:xfrm>
            <a:off x="2590800" y="192624"/>
            <a:ext cx="3505200" cy="1446550"/>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Modules</a:t>
            </a:r>
          </a:p>
          <a:p>
            <a:endParaRPr lang="en-IN"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9020775"/>
      </p:ext>
    </p:extLst>
  </p:cSld>
  <p:clrMapOvr>
    <a:masterClrMapping/>
  </p:clrMapOvr>
  <p:transition>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3DDDF5-1813-5810-56B9-A265B7693A54}"/>
              </a:ext>
            </a:extLst>
          </p:cNvPr>
          <p:cNvSpPr>
            <a:spLocks noGrp="1"/>
          </p:cNvSpPr>
          <p:nvPr>
            <p:ph type="sldNum" sz="quarter" idx="10"/>
          </p:nvPr>
        </p:nvSpPr>
        <p:spPr/>
        <p:txBody>
          <a:bodyPr/>
          <a:lstStyle/>
          <a:p>
            <a:fld id="{1A5EAB82-9F98-47E1-9B40-F8F672928E45}" type="slidenum">
              <a:rPr lang="en-US" altLang="en-US" smtClean="0"/>
              <a:pPr/>
              <a:t>27</a:t>
            </a:fld>
            <a:endParaRPr lang="en-US" altLang="en-US"/>
          </a:p>
        </p:txBody>
      </p:sp>
      <p:sp>
        <p:nvSpPr>
          <p:cNvPr id="3" name="TextBox 2">
            <a:extLst>
              <a:ext uri="{FF2B5EF4-FFF2-40B4-BE49-F238E27FC236}">
                <a16:creationId xmlns:a16="http://schemas.microsoft.com/office/drawing/2014/main" id="{9AA66B7D-2A33-0E2F-3574-0B6041F4FAF7}"/>
              </a:ext>
            </a:extLst>
          </p:cNvPr>
          <p:cNvSpPr txBox="1"/>
          <p:nvPr/>
        </p:nvSpPr>
        <p:spPr>
          <a:xfrm>
            <a:off x="533400" y="1219200"/>
            <a:ext cx="8153400" cy="369332"/>
          </a:xfrm>
          <a:prstGeom prst="rect">
            <a:avLst/>
          </a:prstGeom>
          <a:noFill/>
        </p:spPr>
        <p:txBody>
          <a:bodyPr wrap="square" rtlCol="0">
            <a:spAutoFit/>
          </a:bodyPr>
          <a:lstStyle/>
          <a:p>
            <a:r>
              <a:rPr lang="en-IN" dirty="0"/>
              <a:t>.</a:t>
            </a:r>
          </a:p>
        </p:txBody>
      </p:sp>
      <p:sp>
        <p:nvSpPr>
          <p:cNvPr id="14" name="Rectangle 11">
            <a:extLst>
              <a:ext uri="{FF2B5EF4-FFF2-40B4-BE49-F238E27FC236}">
                <a16:creationId xmlns:a16="http://schemas.microsoft.com/office/drawing/2014/main" id="{AE26C55D-36CC-F8F9-EBD4-E65622DDDC7E}"/>
              </a:ext>
            </a:extLst>
          </p:cNvPr>
          <p:cNvSpPr>
            <a:spLocks noChangeArrowheads="1"/>
          </p:cNvSpPr>
          <p:nvPr/>
        </p:nvSpPr>
        <p:spPr bwMode="auto">
          <a:xfrm>
            <a:off x="458912" y="1092816"/>
            <a:ext cx="8614410" cy="3114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800100" marR="0" lvl="1"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USE CASE DIAGRAM</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indent="-342900">
              <a:lnSpc>
                <a:spcPct val="150000"/>
              </a:lnSpc>
              <a:buFont typeface="Wingdings" panose="05000000000000000000" pitchFamily="2" charset="2"/>
              <a:buChar char="Ø"/>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Use-case diagram in the Unified Modeling Language (UML) is a type of behavioral diagram defined by and created from a Use-case analysis. </a:t>
            </a:r>
          </a:p>
          <a:p>
            <a:pPr>
              <a:lnSpc>
                <a:spcPct val="150000"/>
              </a:lnSpc>
            </a:pP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Its purpose is to present a graphical overview of the functionality provided by a system in terms of actors, their goals (represented as use cases), and any dependencies between those use cases.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D9C7EB5B-1986-3A57-40AA-96861AB20369}"/>
              </a:ext>
            </a:extLst>
          </p:cNvPr>
          <p:cNvSpPr txBox="1"/>
          <p:nvPr/>
        </p:nvSpPr>
        <p:spPr>
          <a:xfrm>
            <a:off x="2055937" y="238249"/>
            <a:ext cx="5420360"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0741569"/>
      </p:ext>
    </p:extLst>
  </p:cSld>
  <p:clrMapOvr>
    <a:masterClrMapping/>
  </p:clrMapOvr>
  <p:transition>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763AEDE-B372-4FD1-0D69-72CA87523866}"/>
              </a:ext>
            </a:extLst>
          </p:cNvPr>
          <p:cNvSpPr>
            <a:spLocks noGrp="1"/>
          </p:cNvSpPr>
          <p:nvPr>
            <p:ph type="sldNum" sz="quarter" idx="10"/>
          </p:nvPr>
        </p:nvSpPr>
        <p:spPr/>
        <p:txBody>
          <a:bodyPr/>
          <a:lstStyle/>
          <a:p>
            <a:fld id="{1A5EAB82-9F98-47E1-9B40-F8F672928E45}" type="slidenum">
              <a:rPr lang="en-US" altLang="en-US" smtClean="0"/>
              <a:pPr/>
              <a:t>28</a:t>
            </a:fld>
            <a:endParaRPr lang="en-US" altLang="en-US"/>
          </a:p>
        </p:txBody>
      </p:sp>
      <p:sp>
        <p:nvSpPr>
          <p:cNvPr id="3" name="TextBox 2">
            <a:extLst>
              <a:ext uri="{FF2B5EF4-FFF2-40B4-BE49-F238E27FC236}">
                <a16:creationId xmlns:a16="http://schemas.microsoft.com/office/drawing/2014/main" id="{CB0866F7-FEB0-0742-891C-5E3CD9433A89}"/>
              </a:ext>
            </a:extLst>
          </p:cNvPr>
          <p:cNvSpPr txBox="1"/>
          <p:nvPr/>
        </p:nvSpPr>
        <p:spPr>
          <a:xfrm>
            <a:off x="1492250" y="574985"/>
            <a:ext cx="7194550" cy="769441"/>
          </a:xfrm>
          <a:prstGeom prst="rect">
            <a:avLst/>
          </a:prstGeom>
          <a:noFill/>
        </p:spPr>
        <p:txBody>
          <a:bodyPr wrap="square" rtlCol="0">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Text Box 2" descr="Pull quote">
            <a:extLst>
              <a:ext uri="{FF2B5EF4-FFF2-40B4-BE49-F238E27FC236}">
                <a16:creationId xmlns:a16="http://schemas.microsoft.com/office/drawing/2014/main" id="{9368C542-5AAD-CCF6-E11B-138B22BB4A57}"/>
              </a:ext>
            </a:extLst>
          </p:cNvPr>
          <p:cNvSpPr txBox="1">
            <a:spLocks noChangeArrowheads="1"/>
          </p:cNvSpPr>
          <p:nvPr/>
        </p:nvSpPr>
        <p:spPr bwMode="auto">
          <a:xfrm>
            <a:off x="5170252" y="2466547"/>
            <a:ext cx="109220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Upload Image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Oval 4">
            <a:extLst>
              <a:ext uri="{FF2B5EF4-FFF2-40B4-BE49-F238E27FC236}">
                <a16:creationId xmlns:a16="http://schemas.microsoft.com/office/drawing/2014/main" id="{07A98C96-E6FA-E21A-15E8-7B825078C1C9}"/>
              </a:ext>
            </a:extLst>
          </p:cNvPr>
          <p:cNvSpPr/>
          <p:nvPr/>
        </p:nvSpPr>
        <p:spPr>
          <a:xfrm>
            <a:off x="4450232" y="3125371"/>
            <a:ext cx="2328545" cy="584884"/>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6" name="Text Box 11" descr="Pull quote">
            <a:extLst>
              <a:ext uri="{FF2B5EF4-FFF2-40B4-BE49-F238E27FC236}">
                <a16:creationId xmlns:a16="http://schemas.microsoft.com/office/drawing/2014/main" id="{0B7D9BFF-2F1D-6899-2D04-91F8DE4E30F0}"/>
              </a:ext>
            </a:extLst>
          </p:cNvPr>
          <p:cNvSpPr txBox="1">
            <a:spLocks noChangeArrowheads="1"/>
          </p:cNvSpPr>
          <p:nvPr/>
        </p:nvSpPr>
        <p:spPr bwMode="auto">
          <a:xfrm>
            <a:off x="4636048" y="3323465"/>
            <a:ext cx="1847850"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Detect Motor Bike &amp; Person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Oval 6">
            <a:extLst>
              <a:ext uri="{FF2B5EF4-FFF2-40B4-BE49-F238E27FC236}">
                <a16:creationId xmlns:a16="http://schemas.microsoft.com/office/drawing/2014/main" id="{A3842D7E-8F93-2831-5355-08CC50352026}"/>
              </a:ext>
            </a:extLst>
          </p:cNvPr>
          <p:cNvSpPr/>
          <p:nvPr/>
        </p:nvSpPr>
        <p:spPr>
          <a:xfrm>
            <a:off x="4906646" y="3980398"/>
            <a:ext cx="1722753" cy="43942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8" name="Text Box 13" descr="Pull quote">
            <a:extLst>
              <a:ext uri="{FF2B5EF4-FFF2-40B4-BE49-F238E27FC236}">
                <a16:creationId xmlns:a16="http://schemas.microsoft.com/office/drawing/2014/main" id="{F296BEEB-B1DE-E6C0-7C89-6CCEEE842C97}"/>
              </a:ext>
            </a:extLst>
          </p:cNvPr>
          <p:cNvSpPr txBox="1">
            <a:spLocks noChangeArrowheads="1"/>
          </p:cNvSpPr>
          <p:nvPr/>
        </p:nvSpPr>
        <p:spPr bwMode="auto">
          <a:xfrm>
            <a:off x="4981420" y="4093876"/>
            <a:ext cx="1429417" cy="16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Detect Helmet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Oval 8">
            <a:extLst>
              <a:ext uri="{FF2B5EF4-FFF2-40B4-BE49-F238E27FC236}">
                <a16:creationId xmlns:a16="http://schemas.microsoft.com/office/drawing/2014/main" id="{F410D4A9-8EFE-E581-4C2E-FAC612F364F7}"/>
              </a:ext>
            </a:extLst>
          </p:cNvPr>
          <p:cNvSpPr/>
          <p:nvPr/>
        </p:nvSpPr>
        <p:spPr>
          <a:xfrm>
            <a:off x="5030748" y="4935537"/>
            <a:ext cx="1330763" cy="49149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0" name="Text Box 15" descr="Pull quote">
            <a:extLst>
              <a:ext uri="{FF2B5EF4-FFF2-40B4-BE49-F238E27FC236}">
                <a16:creationId xmlns:a16="http://schemas.microsoft.com/office/drawing/2014/main" id="{8580B098-F481-BDDC-78F0-C9D8E32054AA}"/>
              </a:ext>
            </a:extLst>
          </p:cNvPr>
          <p:cNvSpPr txBox="1">
            <a:spLocks noChangeArrowheads="1"/>
          </p:cNvSpPr>
          <p:nvPr/>
        </p:nvSpPr>
        <p:spPr bwMode="auto">
          <a:xfrm>
            <a:off x="5355056" y="5129023"/>
            <a:ext cx="47942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Gautami" panose="020B0502040204020203" pitchFamily="34" charset="0"/>
              </a:rPr>
              <a:t>Exit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ounded Rectangle 20">
            <a:extLst>
              <a:ext uri="{FF2B5EF4-FFF2-40B4-BE49-F238E27FC236}">
                <a16:creationId xmlns:a16="http://schemas.microsoft.com/office/drawing/2014/main" id="{5C590135-6C56-C779-A61E-BD8E32BF23BF}"/>
              </a:ext>
            </a:extLst>
          </p:cNvPr>
          <p:cNvSpPr/>
          <p:nvPr/>
        </p:nvSpPr>
        <p:spPr>
          <a:xfrm>
            <a:off x="1550988" y="1925320"/>
            <a:ext cx="5486400" cy="3942080"/>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2" name="Text Box 28" descr="Pull quote">
            <a:extLst>
              <a:ext uri="{FF2B5EF4-FFF2-40B4-BE49-F238E27FC236}">
                <a16:creationId xmlns:a16="http://schemas.microsoft.com/office/drawing/2014/main" id="{C72D1B2B-CDB7-7D14-D076-E8163FEE713C}"/>
              </a:ext>
            </a:extLst>
          </p:cNvPr>
          <p:cNvSpPr txBox="1">
            <a:spLocks noChangeArrowheads="1"/>
          </p:cNvSpPr>
          <p:nvPr/>
        </p:nvSpPr>
        <p:spPr bwMode="auto">
          <a:xfrm>
            <a:off x="1986269" y="3231198"/>
            <a:ext cx="47942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Gautami" panose="020B0502040204020203" pitchFamily="34" charset="0"/>
              </a:rPr>
              <a:t>Admin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Rectangle 10">
            <a:extLst>
              <a:ext uri="{FF2B5EF4-FFF2-40B4-BE49-F238E27FC236}">
                <a16:creationId xmlns:a16="http://schemas.microsoft.com/office/drawing/2014/main" id="{7592C989-CE3A-FB4D-08BA-75502D83EFF7}"/>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4" name="Rectangle 15">
            <a:extLst>
              <a:ext uri="{FF2B5EF4-FFF2-40B4-BE49-F238E27FC236}">
                <a16:creationId xmlns:a16="http://schemas.microsoft.com/office/drawing/2014/main" id="{539BB017-1948-1BD8-62DA-9611D1847E64}"/>
              </a:ext>
            </a:extLst>
          </p:cNvPr>
          <p:cNvSpPr>
            <a:spLocks noChangeArrowheads="1"/>
          </p:cNvSpPr>
          <p:nvPr/>
        </p:nvSpPr>
        <p:spPr bwMode="auto">
          <a:xfrm>
            <a:off x="45720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Rectangle 17">
            <a:extLst>
              <a:ext uri="{FF2B5EF4-FFF2-40B4-BE49-F238E27FC236}">
                <a16:creationId xmlns:a16="http://schemas.microsoft.com/office/drawing/2014/main" id="{4B8F7C43-8FDA-CEA1-7A61-02157AB78F10}"/>
              </a:ext>
            </a:extLst>
          </p:cNvPr>
          <p:cNvSpPr>
            <a:spLocks noChangeArrowheads="1"/>
          </p:cNvSpPr>
          <p:nvPr/>
        </p:nvSpPr>
        <p:spPr bwMode="auto">
          <a:xfrm>
            <a:off x="457200" y="457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8">
            <a:extLst>
              <a:ext uri="{FF2B5EF4-FFF2-40B4-BE49-F238E27FC236}">
                <a16:creationId xmlns:a16="http://schemas.microsoft.com/office/drawing/2014/main" id="{8C5F1215-D62D-6BCF-2BA1-77E9A341ABB8}"/>
              </a:ext>
            </a:extLst>
          </p:cNvPr>
          <p:cNvSpPr>
            <a:spLocks noChangeArrowheads="1"/>
          </p:cNvSpPr>
          <p:nvPr/>
        </p:nvSpPr>
        <p:spPr bwMode="auto">
          <a:xfrm>
            <a:off x="457200" y="457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7" name="Oval 16">
            <a:extLst>
              <a:ext uri="{FF2B5EF4-FFF2-40B4-BE49-F238E27FC236}">
                <a16:creationId xmlns:a16="http://schemas.microsoft.com/office/drawing/2014/main" id="{3A788253-D5EE-AF29-12F3-49179E1C05B4}"/>
              </a:ext>
            </a:extLst>
          </p:cNvPr>
          <p:cNvSpPr/>
          <p:nvPr/>
        </p:nvSpPr>
        <p:spPr>
          <a:xfrm>
            <a:off x="2077502" y="2580224"/>
            <a:ext cx="249555" cy="2413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8" name="Straight Connector 17">
            <a:extLst>
              <a:ext uri="{FF2B5EF4-FFF2-40B4-BE49-F238E27FC236}">
                <a16:creationId xmlns:a16="http://schemas.microsoft.com/office/drawing/2014/main" id="{A24BF730-60F4-5AAA-B8ED-CC73F796C0F6}"/>
              </a:ext>
            </a:extLst>
          </p:cNvPr>
          <p:cNvCxnSpPr>
            <a:cxnSpLocks/>
          </p:cNvCxnSpPr>
          <p:nvPr/>
        </p:nvCxnSpPr>
        <p:spPr>
          <a:xfrm>
            <a:off x="2206407" y="2830414"/>
            <a:ext cx="8255" cy="172085"/>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8B32E8EC-55F3-623E-7FDD-D464EC729C4B}"/>
              </a:ext>
            </a:extLst>
          </p:cNvPr>
          <p:cNvCxnSpPr>
            <a:cxnSpLocks/>
          </p:cNvCxnSpPr>
          <p:nvPr/>
        </p:nvCxnSpPr>
        <p:spPr>
          <a:xfrm flipH="1">
            <a:off x="2085757" y="3003134"/>
            <a:ext cx="128270" cy="154940"/>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D3E48B77-D54E-ADF7-350D-FE78CE1C6FE9}"/>
              </a:ext>
            </a:extLst>
          </p:cNvPr>
          <p:cNvCxnSpPr>
            <a:cxnSpLocks/>
          </p:cNvCxnSpPr>
          <p:nvPr/>
        </p:nvCxnSpPr>
        <p:spPr>
          <a:xfrm>
            <a:off x="2215297" y="3011389"/>
            <a:ext cx="120650" cy="146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C7F645D-138F-6162-A8FA-0CB739895F66}"/>
              </a:ext>
            </a:extLst>
          </p:cNvPr>
          <p:cNvCxnSpPr>
            <a:cxnSpLocks/>
          </p:cNvCxnSpPr>
          <p:nvPr/>
        </p:nvCxnSpPr>
        <p:spPr>
          <a:xfrm flipV="1">
            <a:off x="2111157" y="2907884"/>
            <a:ext cx="206375" cy="8255"/>
          </a:xfrm>
          <a:prstGeom prst="line">
            <a:avLst/>
          </a:prstGeom>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7A687854-BC52-EF32-C3B5-B91AFCB5118A}"/>
              </a:ext>
            </a:extLst>
          </p:cNvPr>
          <p:cNvSpPr/>
          <p:nvPr/>
        </p:nvSpPr>
        <p:spPr>
          <a:xfrm>
            <a:off x="5029200" y="2156958"/>
            <a:ext cx="1440179" cy="750926"/>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23" name="Straight Arrow Connector 22">
            <a:extLst>
              <a:ext uri="{FF2B5EF4-FFF2-40B4-BE49-F238E27FC236}">
                <a16:creationId xmlns:a16="http://schemas.microsoft.com/office/drawing/2014/main" id="{67C5D434-5F4B-5141-2432-35DF46D3C418}"/>
              </a:ext>
            </a:extLst>
          </p:cNvPr>
          <p:cNvCxnSpPr>
            <a:cxnSpLocks/>
          </p:cNvCxnSpPr>
          <p:nvPr/>
        </p:nvCxnSpPr>
        <p:spPr>
          <a:xfrm flipV="1">
            <a:off x="2655352" y="2735799"/>
            <a:ext cx="2207895" cy="1028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114C7ABD-14BE-E259-2DB0-EAD840044075}"/>
              </a:ext>
            </a:extLst>
          </p:cNvPr>
          <p:cNvCxnSpPr>
            <a:cxnSpLocks/>
          </p:cNvCxnSpPr>
          <p:nvPr/>
        </p:nvCxnSpPr>
        <p:spPr>
          <a:xfrm>
            <a:off x="2698532" y="2959954"/>
            <a:ext cx="1732915" cy="3613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8C5B1D4E-0756-46F3-5963-D2D7459EA381}"/>
              </a:ext>
            </a:extLst>
          </p:cNvPr>
          <p:cNvCxnSpPr>
            <a:cxnSpLocks/>
          </p:cNvCxnSpPr>
          <p:nvPr/>
        </p:nvCxnSpPr>
        <p:spPr>
          <a:xfrm>
            <a:off x="2642758" y="3119396"/>
            <a:ext cx="1880235" cy="96583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21B24493-B66A-E7B4-9B80-235E01633095}"/>
              </a:ext>
            </a:extLst>
          </p:cNvPr>
          <p:cNvCxnSpPr/>
          <p:nvPr/>
        </p:nvCxnSpPr>
        <p:spPr>
          <a:xfrm>
            <a:off x="2578101" y="3511743"/>
            <a:ext cx="2328545" cy="148336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9B5FD0DB-10F8-225C-86F2-D35A958EBBFD}"/>
              </a:ext>
            </a:extLst>
          </p:cNvPr>
          <p:cNvSpPr txBox="1"/>
          <p:nvPr/>
        </p:nvSpPr>
        <p:spPr>
          <a:xfrm>
            <a:off x="3352800" y="6013787"/>
            <a:ext cx="3505200" cy="677108"/>
          </a:xfrm>
          <a:prstGeom prst="rect">
            <a:avLst/>
          </a:prstGeom>
          <a:noFill/>
        </p:spPr>
        <p:txBody>
          <a:bodyPr wrap="square" rtlCol="0">
            <a:spAutoFit/>
          </a:bodyPr>
          <a:lstStyle/>
          <a:p>
            <a:r>
              <a:rPr lang="en-IN" sz="2000" dirty="0" err="1">
                <a:latin typeface="Times New Roman" panose="02020603050405020304" pitchFamily="18" charset="0"/>
                <a:cs typeface="Times New Roman" panose="02020603050405020304" pitchFamily="18" charset="0"/>
              </a:rPr>
              <a:t>Uml</a:t>
            </a:r>
            <a:r>
              <a:rPr lang="en-IN" sz="2000" dirty="0">
                <a:latin typeface="Times New Roman" panose="02020603050405020304" pitchFamily="18" charset="0"/>
                <a:cs typeface="Times New Roman" panose="02020603050405020304" pitchFamily="18" charset="0"/>
              </a:rPr>
              <a:t> diagram</a:t>
            </a:r>
          </a:p>
          <a:p>
            <a:r>
              <a:rPr lang="en-IN" dirty="0"/>
              <a:t> </a:t>
            </a:r>
          </a:p>
        </p:txBody>
      </p:sp>
    </p:spTree>
    <p:extLst>
      <p:ext uri="{BB962C8B-B14F-4D97-AF65-F5344CB8AC3E}">
        <p14:creationId xmlns:p14="http://schemas.microsoft.com/office/powerpoint/2010/main" val="4002001590"/>
      </p:ext>
    </p:extLst>
  </p:cSld>
  <p:clrMapOvr>
    <a:masterClrMapping/>
  </p:clrMapOvr>
  <p:transition>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F85BFC-A9F0-734D-02F7-7B68EE882DA9}"/>
              </a:ext>
            </a:extLst>
          </p:cNvPr>
          <p:cNvSpPr>
            <a:spLocks noGrp="1"/>
          </p:cNvSpPr>
          <p:nvPr>
            <p:ph type="sldNum" sz="quarter" idx="10"/>
          </p:nvPr>
        </p:nvSpPr>
        <p:spPr/>
        <p:txBody>
          <a:bodyPr/>
          <a:lstStyle/>
          <a:p>
            <a:fld id="{1A5EAB82-9F98-47E1-9B40-F8F672928E45}" type="slidenum">
              <a:rPr lang="en-US" altLang="en-US" smtClean="0"/>
              <a:pPr/>
              <a:t>29</a:t>
            </a:fld>
            <a:endParaRPr lang="en-US" altLang="en-US"/>
          </a:p>
        </p:txBody>
      </p:sp>
      <p:sp>
        <p:nvSpPr>
          <p:cNvPr id="3" name="TextBox 2">
            <a:extLst>
              <a:ext uri="{FF2B5EF4-FFF2-40B4-BE49-F238E27FC236}">
                <a16:creationId xmlns:a16="http://schemas.microsoft.com/office/drawing/2014/main" id="{ACCD5105-39B4-5D2A-4302-4539EB2572D4}"/>
              </a:ext>
            </a:extLst>
          </p:cNvPr>
          <p:cNvSpPr txBox="1"/>
          <p:nvPr/>
        </p:nvSpPr>
        <p:spPr>
          <a:xfrm>
            <a:off x="621631" y="1021608"/>
            <a:ext cx="7900737" cy="4525598"/>
          </a:xfrm>
          <a:prstGeom prst="rect">
            <a:avLst/>
          </a:prstGeom>
          <a:noFill/>
        </p:spPr>
        <p:txBody>
          <a:bodyPr wrap="square" rtlCol="0">
            <a:spAutoFit/>
          </a:bodyPr>
          <a:lstStyle/>
          <a:p>
            <a:pPr marL="742950" lvl="1" indent="-285750">
              <a:lnSpc>
                <a:spcPct val="115000"/>
              </a:lnSpc>
              <a:buFont typeface="Wingdings" panose="05000000000000000000" pitchFamily="2" charset="2"/>
              <a:buChar char="q"/>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CLASS DIAGRAM</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99110">
              <a:lnSpc>
                <a:spcPct val="115000"/>
              </a:lnSpc>
            </a:pPr>
            <a:r>
              <a:rPr lang="en-US" sz="1100" b="1" dirty="0">
                <a:effectLst/>
                <a:latin typeface="Calibri" panose="020F0502020204030204" pitchFamily="34" charset="0"/>
                <a:ea typeface="Times New Roman" panose="02020603050405020304" pitchFamily="18" charset="0"/>
                <a:cs typeface="Gautami" panose="020B0502040204020203" pitchFamily="34" charset="0"/>
              </a:rPr>
              <a:t> </a:t>
            </a:r>
            <a:endParaRPr lang="en-IN" sz="1100" dirty="0">
              <a:effectLst/>
              <a:latin typeface="Calibri" panose="020F0502020204030204" pitchFamily="34" charset="0"/>
              <a:ea typeface="Times New Roman" panose="02020603050405020304" pitchFamily="18" charset="0"/>
              <a:cs typeface="Gautami" panose="020B0502040204020203" pitchFamily="34" charset="0"/>
            </a:endParaRPr>
          </a:p>
          <a:p>
            <a:pPr marL="342900" lvl="0" indent="-342900">
              <a:lnSpc>
                <a:spcPct val="150000"/>
              </a:lnSpc>
              <a:spcAft>
                <a:spcPts val="1000"/>
              </a:spcAft>
              <a:buSzPts val="1100"/>
              <a:buFont typeface="Symbol" panose="05050102010706020507" pitchFamily="18" charset="2"/>
              <a:buChar char=""/>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class diagram in the Unified Modeling Language (UML) is a type of static structure diagram that describes the structure of a system by showing the system's classes, their attributes, operations (or methods), and the relationships among the classes</a:t>
            </a:r>
          </a:p>
          <a:p>
            <a:pPr marL="342900" indent="-342900">
              <a:lnSpc>
                <a:spcPct val="150000"/>
              </a:lnSpc>
              <a:spcAft>
                <a:spcPts val="1000"/>
              </a:spcAft>
              <a:buSzPts val="1100"/>
              <a:buFont typeface="Symbol" panose="05050102010706020507" pitchFamily="18" charset="2"/>
              <a:buChar char=""/>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It explains which class contains information</a:t>
            </a:r>
            <a:endParaRPr lang="en-US"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SzPts val="1100"/>
              <a:buFont typeface="Symbol" panose="05050102010706020507" pitchFamily="18" charset="2"/>
              <a:buChar char=""/>
            </a:pPr>
            <a:endPar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SzPts val="1100"/>
              <a:buFont typeface="Symbol" panose="05050102010706020507" pitchFamily="18" charset="2"/>
              <a:buChar char=""/>
            </a:pPr>
            <a:endParaRPr lang="en-IN" sz="1100" dirty="0">
              <a:effectLst/>
              <a:latin typeface="Calibri" panose="020F0502020204030204" pitchFamily="34" charset="0"/>
              <a:ea typeface="Times New Roman" panose="02020603050405020304" pitchFamily="18" charset="0"/>
              <a:cs typeface="Gautami" panose="020B0502040204020203" pitchFamily="34" charset="0"/>
            </a:endParaRPr>
          </a:p>
          <a:p>
            <a:endParaRPr lang="en-IN" dirty="0"/>
          </a:p>
        </p:txBody>
      </p:sp>
      <p:sp>
        <p:nvSpPr>
          <p:cNvPr id="5" name="Text Box 29" descr="Pull quote">
            <a:extLst>
              <a:ext uri="{FF2B5EF4-FFF2-40B4-BE49-F238E27FC236}">
                <a16:creationId xmlns:a16="http://schemas.microsoft.com/office/drawing/2014/main" id="{E4479A5F-5D03-CA92-C200-4466D48A0326}"/>
              </a:ext>
            </a:extLst>
          </p:cNvPr>
          <p:cNvSpPr txBox="1">
            <a:spLocks noChangeArrowheads="1"/>
          </p:cNvSpPr>
          <p:nvPr/>
        </p:nvSpPr>
        <p:spPr bwMode="auto">
          <a:xfrm>
            <a:off x="1371600" y="4982404"/>
            <a:ext cx="2743200" cy="1498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+Upload Image()</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+Detect Motor Bike &amp; Person()</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+Detect Helmet()</a:t>
            </a:r>
            <a:endParaRPr kumimoji="0" lang="en-US" altLang="en-US" sz="9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+Exit()</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Rectangle 3">
            <a:extLst>
              <a:ext uri="{FF2B5EF4-FFF2-40B4-BE49-F238E27FC236}">
                <a16:creationId xmlns:a16="http://schemas.microsoft.com/office/drawing/2014/main" id="{4123ED22-F99F-61A9-B63C-7444603F379F}"/>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 name="Rectangle 9">
            <a:extLst>
              <a:ext uri="{FF2B5EF4-FFF2-40B4-BE49-F238E27FC236}">
                <a16:creationId xmlns:a16="http://schemas.microsoft.com/office/drawing/2014/main" id="{A36A7E77-61FF-DB1E-DA57-B6D1F06E7D88}"/>
              </a:ext>
            </a:extLst>
          </p:cNvPr>
          <p:cNvSpPr>
            <a:spLocks noChangeArrowheads="1"/>
          </p:cNvSpPr>
          <p:nvPr/>
        </p:nvSpPr>
        <p:spPr bwMode="auto">
          <a:xfrm>
            <a:off x="152400" y="1524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4" name="Rectangle 15">
            <a:extLst>
              <a:ext uri="{FF2B5EF4-FFF2-40B4-BE49-F238E27FC236}">
                <a16:creationId xmlns:a16="http://schemas.microsoft.com/office/drawing/2014/main" id="{6A491EBE-E510-668F-18FB-0B9B3BDE544D}"/>
              </a:ext>
            </a:extLst>
          </p:cNvPr>
          <p:cNvSpPr>
            <a:spLocks noChangeArrowheads="1"/>
          </p:cNvSpPr>
          <p:nvPr/>
        </p:nvSpPr>
        <p:spPr bwMode="auto">
          <a:xfrm>
            <a:off x="280737" y="-73478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5">
            <a:extLst>
              <a:ext uri="{FF2B5EF4-FFF2-40B4-BE49-F238E27FC236}">
                <a16:creationId xmlns:a16="http://schemas.microsoft.com/office/drawing/2014/main" id="{F4345CB9-BEFD-934E-9F78-9FA4DC85AA4C}"/>
              </a:ext>
            </a:extLst>
          </p:cNvPr>
          <p:cNvSpPr/>
          <p:nvPr/>
        </p:nvSpPr>
        <p:spPr>
          <a:xfrm>
            <a:off x="1238035" y="4330041"/>
            <a:ext cx="3169533" cy="1842149"/>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9" name="Straight Connector 18">
            <a:extLst>
              <a:ext uri="{FF2B5EF4-FFF2-40B4-BE49-F238E27FC236}">
                <a16:creationId xmlns:a16="http://schemas.microsoft.com/office/drawing/2014/main" id="{3D71A86E-B1EC-CAFE-7C30-0D5F025A031A}"/>
              </a:ext>
            </a:extLst>
          </p:cNvPr>
          <p:cNvCxnSpPr>
            <a:cxnSpLocks/>
          </p:cNvCxnSpPr>
          <p:nvPr/>
        </p:nvCxnSpPr>
        <p:spPr>
          <a:xfrm>
            <a:off x="1219200" y="4800600"/>
            <a:ext cx="318836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49A1B2E-CC70-06B6-2975-77CE921C0D9E}"/>
              </a:ext>
            </a:extLst>
          </p:cNvPr>
          <p:cNvSpPr txBox="1"/>
          <p:nvPr/>
        </p:nvSpPr>
        <p:spPr>
          <a:xfrm>
            <a:off x="1752600" y="4431268"/>
            <a:ext cx="1219200" cy="369332"/>
          </a:xfrm>
          <a:prstGeom prst="rect">
            <a:avLst/>
          </a:prstGeom>
          <a:noFill/>
        </p:spPr>
        <p:txBody>
          <a:bodyPr wrap="square" rtlCol="0">
            <a:spAutoFit/>
          </a:bodyPr>
          <a:lstStyle/>
          <a:p>
            <a:r>
              <a:rPr lang="en-IN" dirty="0"/>
              <a:t>user</a:t>
            </a:r>
          </a:p>
        </p:txBody>
      </p:sp>
      <p:sp>
        <p:nvSpPr>
          <p:cNvPr id="23" name="TextBox 22">
            <a:extLst>
              <a:ext uri="{FF2B5EF4-FFF2-40B4-BE49-F238E27FC236}">
                <a16:creationId xmlns:a16="http://schemas.microsoft.com/office/drawing/2014/main" id="{3CABA395-66B6-FF77-307A-139ACF37AFE7}"/>
              </a:ext>
            </a:extLst>
          </p:cNvPr>
          <p:cNvSpPr txBox="1"/>
          <p:nvPr/>
        </p:nvSpPr>
        <p:spPr>
          <a:xfrm>
            <a:off x="1949520" y="93591"/>
            <a:ext cx="4948720"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246243"/>
      </p:ext>
    </p:extLst>
  </p:cSld>
  <p:clrMapOvr>
    <a:masterClrMapping/>
  </p:clrMapOvr>
  <p:transition>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A57D4D-A64D-FC17-B3A4-08D89573FDCD}"/>
              </a:ext>
            </a:extLst>
          </p:cNvPr>
          <p:cNvSpPr>
            <a:spLocks noGrp="1"/>
          </p:cNvSpPr>
          <p:nvPr>
            <p:ph type="sldNum" sz="quarter" idx="10"/>
          </p:nvPr>
        </p:nvSpPr>
        <p:spPr/>
        <p:txBody>
          <a:bodyPr/>
          <a:lstStyle/>
          <a:p>
            <a:fld id="{1A5EAB82-9F98-47E1-9B40-F8F672928E45}" type="slidenum">
              <a:rPr lang="en-US" altLang="en-US" smtClean="0"/>
              <a:pPr/>
              <a:t>3</a:t>
            </a:fld>
            <a:endParaRPr lang="en-US" altLang="en-US"/>
          </a:p>
        </p:txBody>
      </p:sp>
      <p:sp>
        <p:nvSpPr>
          <p:cNvPr id="5" name="TextBox 4">
            <a:extLst>
              <a:ext uri="{FF2B5EF4-FFF2-40B4-BE49-F238E27FC236}">
                <a16:creationId xmlns:a16="http://schemas.microsoft.com/office/drawing/2014/main" id="{246851BD-7CF0-E871-DCC8-320E4585EB55}"/>
              </a:ext>
            </a:extLst>
          </p:cNvPr>
          <p:cNvSpPr txBox="1"/>
          <p:nvPr/>
        </p:nvSpPr>
        <p:spPr>
          <a:xfrm>
            <a:off x="457200" y="1295400"/>
            <a:ext cx="8077200" cy="3323987"/>
          </a:xfrm>
          <a:prstGeom prst="rect">
            <a:avLst/>
          </a:prstGeom>
          <a:noFill/>
        </p:spPr>
        <p:txBody>
          <a:bodyPr wrap="square" rtlCol="0">
            <a:spAutoFit/>
          </a:bodyPr>
          <a:lstStyle/>
          <a:p>
            <a:pPr marL="457200" indent="-457200" eaLnBrk="1" hangingPunct="1">
              <a:buFont typeface="Arial" panose="020B0604020202020204" pitchFamily="34" charset="0"/>
              <a:buChar char="•"/>
              <a:defRPr/>
            </a:pPr>
            <a:r>
              <a:rPr lang="en-US" altLang="en-US" sz="3200" dirty="0">
                <a:latin typeface="Times New Roman" panose="02020603050405020304" pitchFamily="18" charset="0"/>
                <a:cs typeface="Times New Roman" panose="02020603050405020304" pitchFamily="18" charset="0"/>
              </a:rPr>
              <a:t>Implementation</a:t>
            </a:r>
          </a:p>
          <a:p>
            <a:pPr marL="457200" indent="-457200" eaLnBrk="1" hangingPunct="1">
              <a:buFont typeface="Arial" panose="020B0604020202020204" pitchFamily="34" charset="0"/>
              <a:buChar char="•"/>
              <a:defRPr/>
            </a:pPr>
            <a:r>
              <a:rPr lang="en-US" altLang="en-US" sz="3200" dirty="0">
                <a:latin typeface="Times New Roman" panose="02020603050405020304" pitchFamily="18" charset="0"/>
                <a:cs typeface="Times New Roman" panose="02020603050405020304" pitchFamily="18" charset="0"/>
              </a:rPr>
              <a:t>Plan of Execution</a:t>
            </a:r>
          </a:p>
          <a:p>
            <a:pPr marL="457200" indent="-457200" eaLnBrk="1" hangingPunct="1">
              <a:buFont typeface="Arial" panose="020B0604020202020204" pitchFamily="34" charset="0"/>
              <a:buChar char="•"/>
              <a:defRPr/>
            </a:pPr>
            <a:r>
              <a:rPr lang="en-US" altLang="en-US" sz="3200" dirty="0">
                <a:latin typeface="Times New Roman" panose="02020603050405020304" pitchFamily="18" charset="0"/>
                <a:cs typeface="Times New Roman" panose="02020603050405020304" pitchFamily="18" charset="0"/>
              </a:rPr>
              <a:t>Future scope </a:t>
            </a:r>
          </a:p>
          <a:p>
            <a:pPr marL="457200" indent="-457200" eaLnBrk="1" hangingPunct="1">
              <a:buFont typeface="Arial" panose="020B0604020202020204" pitchFamily="34" charset="0"/>
              <a:buChar char="•"/>
              <a:defRPr/>
            </a:pPr>
            <a:r>
              <a:rPr lang="en-US" altLang="en-US" sz="3200" dirty="0">
                <a:latin typeface="Times New Roman" panose="02020603050405020304" pitchFamily="18" charset="0"/>
                <a:cs typeface="Times New Roman" panose="02020603050405020304" pitchFamily="18" charset="0"/>
              </a:rPr>
              <a:t>Conclusion</a:t>
            </a:r>
          </a:p>
          <a:p>
            <a:pPr marL="457200" indent="-457200" eaLnBrk="1" hangingPunct="1">
              <a:buFont typeface="Arial" panose="020B0604020202020204" pitchFamily="34" charset="0"/>
              <a:buChar char="•"/>
              <a:defRPr/>
            </a:pPr>
            <a:r>
              <a:rPr lang="en-US" altLang="en-US" sz="3200" dirty="0">
                <a:latin typeface="Times New Roman" panose="02020603050405020304" pitchFamily="18" charset="0"/>
                <a:cs typeface="Times New Roman" panose="02020603050405020304" pitchFamily="18" charset="0"/>
              </a:rPr>
              <a:t>References</a:t>
            </a:r>
          </a:p>
          <a:p>
            <a:pPr marL="457200" indent="-457200" eaLnBrk="1" hangingPunct="1">
              <a:buFont typeface="Arial" panose="020B0604020202020204" pitchFamily="34" charset="0"/>
              <a:buChar char="•"/>
              <a:defRPr/>
            </a:pPr>
            <a:endParaRPr lang="en-US" altLang="en-US" sz="32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63392355"/>
      </p:ext>
    </p:extLst>
  </p:cSld>
  <p:clrMapOvr>
    <a:masterClrMapping/>
  </p:clrMapOvr>
  <p:transition>
    <p:push di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25749FD-1623-8677-5614-B3427E8F7B57}"/>
              </a:ext>
            </a:extLst>
          </p:cNvPr>
          <p:cNvSpPr>
            <a:spLocks noGrp="1"/>
          </p:cNvSpPr>
          <p:nvPr>
            <p:ph type="sldNum" sz="quarter" idx="10"/>
          </p:nvPr>
        </p:nvSpPr>
        <p:spPr/>
        <p:txBody>
          <a:bodyPr/>
          <a:lstStyle/>
          <a:p>
            <a:fld id="{1A5EAB82-9F98-47E1-9B40-F8F672928E45}" type="slidenum">
              <a:rPr lang="en-US" altLang="en-US" smtClean="0"/>
              <a:pPr/>
              <a:t>30</a:t>
            </a:fld>
            <a:endParaRPr lang="en-US" altLang="en-US"/>
          </a:p>
        </p:txBody>
      </p:sp>
      <p:sp>
        <p:nvSpPr>
          <p:cNvPr id="3" name="TextBox 2">
            <a:extLst>
              <a:ext uri="{FF2B5EF4-FFF2-40B4-BE49-F238E27FC236}">
                <a16:creationId xmlns:a16="http://schemas.microsoft.com/office/drawing/2014/main" id="{58DD8765-66AA-2E66-8263-46F7EEAE3E1E}"/>
              </a:ext>
            </a:extLst>
          </p:cNvPr>
          <p:cNvSpPr txBox="1"/>
          <p:nvPr/>
        </p:nvSpPr>
        <p:spPr>
          <a:xfrm>
            <a:off x="685800" y="1295400"/>
            <a:ext cx="8001000" cy="3549690"/>
          </a:xfrm>
          <a:prstGeom prst="rect">
            <a:avLst/>
          </a:prstGeom>
          <a:noFill/>
        </p:spPr>
        <p:txBody>
          <a:bodyPr wrap="square" rtlCol="0">
            <a:spAutoFit/>
          </a:bodyPr>
          <a:lstStyle/>
          <a:p>
            <a:pPr marL="342900" indent="-342900">
              <a:buFont typeface="Wingdings" panose="05000000000000000000" pitchFamily="2" charset="2"/>
              <a:buChar char="q"/>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SEQUENCE DIAGRAM</a:t>
            </a:r>
          </a:p>
          <a:p>
            <a:endParaRPr lang="en-IN" sz="20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50000"/>
              </a:lnSpc>
              <a:spcAft>
                <a:spcPts val="1000"/>
              </a:spcAft>
              <a:buSzPts val="1100"/>
              <a:buFont typeface="Symbol" panose="05050102010706020507" pitchFamily="18" charset="2"/>
              <a:buChar char=""/>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sequence diagram in Unified Modeling Language (UML) is a kind of interaction diagram that shows how processes operate with one another and in what order. </a:t>
            </a:r>
            <a:endParaRPr lang="en-IN" sz="2000"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spcAft>
                <a:spcPts val="1000"/>
              </a:spcAft>
              <a:buSzPts val="1100"/>
              <a:buFont typeface="Symbol" panose="05050102010706020507" pitchFamily="18" charset="2"/>
              <a:buChar char=""/>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It is a construct of a Message Sequence Chart. Sequence diagrams are sometimes called event diagrams, event scenarios, and timing diagrams.</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86BCB642-4EAE-826B-0D38-BAC46D10C5E1}"/>
              </a:ext>
            </a:extLst>
          </p:cNvPr>
          <p:cNvSpPr txBox="1"/>
          <p:nvPr/>
        </p:nvSpPr>
        <p:spPr>
          <a:xfrm>
            <a:off x="2014163" y="304800"/>
            <a:ext cx="5344274"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7638621"/>
      </p:ext>
    </p:extLst>
  </p:cSld>
  <p:clrMapOvr>
    <a:masterClrMapping/>
  </p:clrMapOvr>
  <p:transition>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7AF7391-E226-0B18-0F93-1316FD00E45C}"/>
              </a:ext>
            </a:extLst>
          </p:cNvPr>
          <p:cNvSpPr>
            <a:spLocks noGrp="1"/>
          </p:cNvSpPr>
          <p:nvPr>
            <p:ph type="sldNum" sz="quarter" idx="10"/>
          </p:nvPr>
        </p:nvSpPr>
        <p:spPr/>
        <p:txBody>
          <a:bodyPr/>
          <a:lstStyle/>
          <a:p>
            <a:fld id="{1A5EAB82-9F98-47E1-9B40-F8F672928E45}" type="slidenum">
              <a:rPr lang="en-US" altLang="en-US" smtClean="0"/>
              <a:pPr/>
              <a:t>31</a:t>
            </a:fld>
            <a:endParaRPr lang="en-US" altLang="en-US"/>
          </a:p>
        </p:txBody>
      </p:sp>
      <p:sp>
        <p:nvSpPr>
          <p:cNvPr id="3" name="TextBox 2">
            <a:extLst>
              <a:ext uri="{FF2B5EF4-FFF2-40B4-BE49-F238E27FC236}">
                <a16:creationId xmlns:a16="http://schemas.microsoft.com/office/drawing/2014/main" id="{2F25F7B9-D15D-FF4A-76AA-775E3B1FCAE2}"/>
              </a:ext>
            </a:extLst>
          </p:cNvPr>
          <p:cNvSpPr txBox="1"/>
          <p:nvPr/>
        </p:nvSpPr>
        <p:spPr>
          <a:xfrm>
            <a:off x="1217930" y="-3807143"/>
            <a:ext cx="8153400" cy="369332"/>
          </a:xfrm>
          <a:prstGeom prst="rect">
            <a:avLst/>
          </a:prstGeom>
          <a:noFill/>
        </p:spPr>
        <p:txBody>
          <a:bodyPr wrap="square" rtlCol="0">
            <a:spAutoFit/>
          </a:bodyPr>
          <a:lstStyle/>
          <a:p>
            <a:r>
              <a:rPr lang="en-IN" dirty="0"/>
              <a:t>.</a:t>
            </a:r>
          </a:p>
        </p:txBody>
      </p:sp>
      <p:sp>
        <p:nvSpPr>
          <p:cNvPr id="4" name="Text Box 2">
            <a:extLst>
              <a:ext uri="{FF2B5EF4-FFF2-40B4-BE49-F238E27FC236}">
                <a16:creationId xmlns:a16="http://schemas.microsoft.com/office/drawing/2014/main" id="{27C0DA67-3530-D516-7494-899E7C57FAE2}"/>
              </a:ext>
            </a:extLst>
          </p:cNvPr>
          <p:cNvSpPr txBox="1">
            <a:spLocks noChangeArrowheads="1"/>
          </p:cNvSpPr>
          <p:nvPr/>
        </p:nvSpPr>
        <p:spPr bwMode="auto">
          <a:xfrm>
            <a:off x="-167958" y="-4345305"/>
            <a:ext cx="508000" cy="3190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 User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Text Box 20">
            <a:extLst>
              <a:ext uri="{FF2B5EF4-FFF2-40B4-BE49-F238E27FC236}">
                <a16:creationId xmlns:a16="http://schemas.microsoft.com/office/drawing/2014/main" id="{E75CEB04-44A0-A7A5-B27A-3D435D4080DC}"/>
              </a:ext>
            </a:extLst>
          </p:cNvPr>
          <p:cNvSpPr txBox="1">
            <a:spLocks noChangeArrowheads="1"/>
          </p:cNvSpPr>
          <p:nvPr/>
        </p:nvSpPr>
        <p:spPr bwMode="auto">
          <a:xfrm>
            <a:off x="875030" y="-4102418"/>
            <a:ext cx="1009650" cy="31908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Upload Image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 name="Text Box 21">
            <a:extLst>
              <a:ext uri="{FF2B5EF4-FFF2-40B4-BE49-F238E27FC236}">
                <a16:creationId xmlns:a16="http://schemas.microsoft.com/office/drawing/2014/main" id="{61140CF1-44CE-0A46-54C2-78EF1D287D1A}"/>
              </a:ext>
            </a:extLst>
          </p:cNvPr>
          <p:cNvSpPr txBox="1">
            <a:spLocks noChangeArrowheads="1"/>
          </p:cNvSpPr>
          <p:nvPr/>
        </p:nvSpPr>
        <p:spPr bwMode="auto">
          <a:xfrm>
            <a:off x="608330" y="-4100830"/>
            <a:ext cx="1803400" cy="3190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Detect Motor Bike &amp; Person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 Box 22">
            <a:extLst>
              <a:ext uri="{FF2B5EF4-FFF2-40B4-BE49-F238E27FC236}">
                <a16:creationId xmlns:a16="http://schemas.microsoft.com/office/drawing/2014/main" id="{21BE152B-3444-CAC0-BA14-999CB1B1033C}"/>
              </a:ext>
            </a:extLst>
          </p:cNvPr>
          <p:cNvSpPr txBox="1">
            <a:spLocks noChangeArrowheads="1"/>
          </p:cNvSpPr>
          <p:nvPr/>
        </p:nvSpPr>
        <p:spPr bwMode="auto">
          <a:xfrm>
            <a:off x="5032693" y="-4100830"/>
            <a:ext cx="1035050" cy="3190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Detect Helmet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ext Box 25">
            <a:extLst>
              <a:ext uri="{FF2B5EF4-FFF2-40B4-BE49-F238E27FC236}">
                <a16:creationId xmlns:a16="http://schemas.microsoft.com/office/drawing/2014/main" id="{DA84A16B-748F-C559-F81E-307ED0EE1A7B}"/>
              </a:ext>
            </a:extLst>
          </p:cNvPr>
          <p:cNvSpPr txBox="1">
            <a:spLocks noChangeArrowheads="1"/>
          </p:cNvSpPr>
          <p:nvPr/>
        </p:nvSpPr>
        <p:spPr bwMode="auto">
          <a:xfrm>
            <a:off x="6491605" y="-4337368"/>
            <a:ext cx="414338" cy="31908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Exit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9" name="Straight Connector 8">
            <a:extLst>
              <a:ext uri="{FF2B5EF4-FFF2-40B4-BE49-F238E27FC236}">
                <a16:creationId xmlns:a16="http://schemas.microsoft.com/office/drawing/2014/main" id="{7B8D6BF8-2365-607C-E76A-659CFC1A4C56}"/>
              </a:ext>
            </a:extLst>
          </p:cNvPr>
          <p:cNvCxnSpPr/>
          <p:nvPr/>
        </p:nvCxnSpPr>
        <p:spPr>
          <a:xfrm flipH="1">
            <a:off x="944880" y="1974532"/>
            <a:ext cx="8255" cy="3217545"/>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480F8B30-4570-78AB-9215-2541776B41E1}"/>
              </a:ext>
            </a:extLst>
          </p:cNvPr>
          <p:cNvCxnSpPr/>
          <p:nvPr/>
        </p:nvCxnSpPr>
        <p:spPr>
          <a:xfrm flipH="1">
            <a:off x="2186940" y="1974532"/>
            <a:ext cx="8255" cy="3131185"/>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16D8D033-72B2-9D49-EA6D-EDD9ECF36DB3}"/>
              </a:ext>
            </a:extLst>
          </p:cNvPr>
          <p:cNvCxnSpPr/>
          <p:nvPr/>
        </p:nvCxnSpPr>
        <p:spPr>
          <a:xfrm flipH="1">
            <a:off x="4236720" y="1962467"/>
            <a:ext cx="8255" cy="3131185"/>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2CC1746C-F26D-25A4-9B6C-44A4C1127303}"/>
              </a:ext>
            </a:extLst>
          </p:cNvPr>
          <p:cNvCxnSpPr/>
          <p:nvPr/>
        </p:nvCxnSpPr>
        <p:spPr>
          <a:xfrm flipH="1">
            <a:off x="6447790" y="1984057"/>
            <a:ext cx="8255" cy="3131185"/>
          </a:xfrm>
          <a:prstGeom prst="line">
            <a:avLst/>
          </a:prstGeom>
          <a:ln>
            <a:prstDash val="dash"/>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389B1875-2F5B-36F0-A7DC-506DB7893667}"/>
              </a:ext>
            </a:extLst>
          </p:cNvPr>
          <p:cNvCxnSpPr/>
          <p:nvPr/>
        </p:nvCxnSpPr>
        <p:spPr>
          <a:xfrm flipH="1">
            <a:off x="7592060" y="2006282"/>
            <a:ext cx="8255" cy="3131185"/>
          </a:xfrm>
          <a:prstGeom prst="line">
            <a:avLst/>
          </a:prstGeom>
          <a:ln>
            <a:prstDash val="dash"/>
          </a:ln>
        </p:spPr>
        <p:style>
          <a:lnRef idx="1">
            <a:schemeClr val="dk1"/>
          </a:lnRef>
          <a:fillRef idx="0">
            <a:schemeClr val="dk1"/>
          </a:fillRef>
          <a:effectRef idx="0">
            <a:schemeClr val="dk1"/>
          </a:effectRef>
          <a:fontRef idx="minor">
            <a:schemeClr val="tx1"/>
          </a:fontRef>
        </p:style>
      </p:cxnSp>
      <p:sp>
        <p:nvSpPr>
          <p:cNvPr id="14" name="Rectangle 13">
            <a:extLst>
              <a:ext uri="{FF2B5EF4-FFF2-40B4-BE49-F238E27FC236}">
                <a16:creationId xmlns:a16="http://schemas.microsoft.com/office/drawing/2014/main" id="{A1F38141-D97A-7EFE-B73C-F4068215510B}"/>
              </a:ext>
            </a:extLst>
          </p:cNvPr>
          <p:cNvSpPr/>
          <p:nvPr/>
        </p:nvSpPr>
        <p:spPr>
          <a:xfrm>
            <a:off x="2134235" y="2472372"/>
            <a:ext cx="94615" cy="180975"/>
          </a:xfrm>
          <a:prstGeom prst="rect">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5" name="Text Box 41" descr="Pull quote">
            <a:extLst>
              <a:ext uri="{FF2B5EF4-FFF2-40B4-BE49-F238E27FC236}">
                <a16:creationId xmlns:a16="http://schemas.microsoft.com/office/drawing/2014/main" id="{256A6CE1-CEA1-8CF8-CC8F-3A38B7A8FAB6}"/>
              </a:ext>
            </a:extLst>
          </p:cNvPr>
          <p:cNvSpPr txBox="1">
            <a:spLocks noChangeArrowheads="1"/>
          </p:cNvSpPr>
          <p:nvPr/>
        </p:nvSpPr>
        <p:spPr bwMode="auto">
          <a:xfrm>
            <a:off x="1198245" y="2297112"/>
            <a:ext cx="9144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1. Start</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16" name="Straight Arrow Connector 15">
            <a:extLst>
              <a:ext uri="{FF2B5EF4-FFF2-40B4-BE49-F238E27FC236}">
                <a16:creationId xmlns:a16="http://schemas.microsoft.com/office/drawing/2014/main" id="{278D3E82-F0AA-A627-6379-EEF2831A73E6}"/>
              </a:ext>
            </a:extLst>
          </p:cNvPr>
          <p:cNvCxnSpPr/>
          <p:nvPr/>
        </p:nvCxnSpPr>
        <p:spPr>
          <a:xfrm flipV="1">
            <a:off x="968375" y="2485707"/>
            <a:ext cx="1155700" cy="82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FAA7644-D07F-5062-EDE7-E3D2064A6298}"/>
              </a:ext>
            </a:extLst>
          </p:cNvPr>
          <p:cNvCxnSpPr/>
          <p:nvPr/>
        </p:nvCxnSpPr>
        <p:spPr>
          <a:xfrm>
            <a:off x="2212340" y="2929572"/>
            <a:ext cx="1966595" cy="17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 name="Text Box 45" descr="Pull quote">
            <a:extLst>
              <a:ext uri="{FF2B5EF4-FFF2-40B4-BE49-F238E27FC236}">
                <a16:creationId xmlns:a16="http://schemas.microsoft.com/office/drawing/2014/main" id="{64D476BA-2B3C-9677-AF6E-324264203063}"/>
              </a:ext>
            </a:extLst>
          </p:cNvPr>
          <p:cNvSpPr txBox="1">
            <a:spLocks noChangeArrowheads="1"/>
          </p:cNvSpPr>
          <p:nvPr/>
        </p:nvSpPr>
        <p:spPr bwMode="auto">
          <a:xfrm>
            <a:off x="2521426" y="2714942"/>
            <a:ext cx="1042988"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2. Upload Image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9" name="Rectangle 18">
            <a:extLst>
              <a:ext uri="{FF2B5EF4-FFF2-40B4-BE49-F238E27FC236}">
                <a16:creationId xmlns:a16="http://schemas.microsoft.com/office/drawing/2014/main" id="{C4E30D38-1354-A4F1-5B50-FDF8856B3C15}"/>
              </a:ext>
            </a:extLst>
          </p:cNvPr>
          <p:cNvSpPr/>
          <p:nvPr/>
        </p:nvSpPr>
        <p:spPr>
          <a:xfrm>
            <a:off x="4178935" y="2923857"/>
            <a:ext cx="111760" cy="215265"/>
          </a:xfrm>
          <a:prstGeom prst="rect">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20" name="Straight Arrow Connector 19">
            <a:extLst>
              <a:ext uri="{FF2B5EF4-FFF2-40B4-BE49-F238E27FC236}">
                <a16:creationId xmlns:a16="http://schemas.microsoft.com/office/drawing/2014/main" id="{64C12D37-0E79-9277-2818-55116056D0F1}"/>
              </a:ext>
            </a:extLst>
          </p:cNvPr>
          <p:cNvCxnSpPr/>
          <p:nvPr/>
        </p:nvCxnSpPr>
        <p:spPr>
          <a:xfrm>
            <a:off x="4265295" y="3480117"/>
            <a:ext cx="2164715" cy="17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00009622-98EC-AAE2-5440-C6E1F17C4C98}"/>
              </a:ext>
            </a:extLst>
          </p:cNvPr>
          <p:cNvSpPr/>
          <p:nvPr/>
        </p:nvSpPr>
        <p:spPr>
          <a:xfrm>
            <a:off x="6427470" y="3504882"/>
            <a:ext cx="102870" cy="21526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2" name="Text Box 51" descr="Pull quote">
            <a:extLst>
              <a:ext uri="{FF2B5EF4-FFF2-40B4-BE49-F238E27FC236}">
                <a16:creationId xmlns:a16="http://schemas.microsoft.com/office/drawing/2014/main" id="{29D5643E-4741-CC28-C4B2-CDBC72526349}"/>
              </a:ext>
            </a:extLst>
          </p:cNvPr>
          <p:cNvSpPr txBox="1">
            <a:spLocks noChangeArrowheads="1"/>
          </p:cNvSpPr>
          <p:nvPr/>
        </p:nvSpPr>
        <p:spPr bwMode="auto">
          <a:xfrm>
            <a:off x="4352290" y="3199332"/>
            <a:ext cx="1751012"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3. Detect Motor Bike &amp; Person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23" name="Straight Arrow Connector 22">
            <a:extLst>
              <a:ext uri="{FF2B5EF4-FFF2-40B4-BE49-F238E27FC236}">
                <a16:creationId xmlns:a16="http://schemas.microsoft.com/office/drawing/2014/main" id="{4E39EEE0-52E3-86C4-D6F2-531DC6039412}"/>
              </a:ext>
            </a:extLst>
          </p:cNvPr>
          <p:cNvCxnSpPr/>
          <p:nvPr/>
        </p:nvCxnSpPr>
        <p:spPr>
          <a:xfrm>
            <a:off x="6457315" y="3986847"/>
            <a:ext cx="108648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Rectangle 23">
            <a:extLst>
              <a:ext uri="{FF2B5EF4-FFF2-40B4-BE49-F238E27FC236}">
                <a16:creationId xmlns:a16="http://schemas.microsoft.com/office/drawing/2014/main" id="{BA6301AE-C7B3-78F7-F504-09F222E6A281}"/>
              </a:ext>
            </a:extLst>
          </p:cNvPr>
          <p:cNvSpPr/>
          <p:nvPr/>
        </p:nvSpPr>
        <p:spPr>
          <a:xfrm>
            <a:off x="7555865" y="3972877"/>
            <a:ext cx="102870" cy="21526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5" name="Text Box 54" descr="Pull quote">
            <a:extLst>
              <a:ext uri="{FF2B5EF4-FFF2-40B4-BE49-F238E27FC236}">
                <a16:creationId xmlns:a16="http://schemas.microsoft.com/office/drawing/2014/main" id="{01B51C9B-9A3C-9D68-0B8A-391F8DAE1B1D}"/>
              </a:ext>
            </a:extLst>
          </p:cNvPr>
          <p:cNvSpPr txBox="1">
            <a:spLocks noChangeArrowheads="1"/>
          </p:cNvSpPr>
          <p:nvPr/>
        </p:nvSpPr>
        <p:spPr bwMode="auto">
          <a:xfrm>
            <a:off x="6548438" y="3761473"/>
            <a:ext cx="102552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4. Detect Helmet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26" name="Elbow Connector 56">
            <a:extLst>
              <a:ext uri="{FF2B5EF4-FFF2-40B4-BE49-F238E27FC236}">
                <a16:creationId xmlns:a16="http://schemas.microsoft.com/office/drawing/2014/main" id="{831EAFE2-9D0E-695E-FD8A-8BE567C78948}"/>
              </a:ext>
            </a:extLst>
          </p:cNvPr>
          <p:cNvCxnSpPr/>
          <p:nvPr/>
        </p:nvCxnSpPr>
        <p:spPr>
          <a:xfrm>
            <a:off x="7603490" y="4520247"/>
            <a:ext cx="85725" cy="206375"/>
          </a:xfrm>
          <a:prstGeom prst="bentConnector3">
            <a:avLst>
              <a:gd name="adj1" fmla="val 43396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 Box 57" descr="Pull quote">
            <a:extLst>
              <a:ext uri="{FF2B5EF4-FFF2-40B4-BE49-F238E27FC236}">
                <a16:creationId xmlns:a16="http://schemas.microsoft.com/office/drawing/2014/main" id="{0A9429F2-B9F9-2914-FA30-3A99BB309C98}"/>
              </a:ext>
            </a:extLst>
          </p:cNvPr>
          <p:cNvSpPr txBox="1">
            <a:spLocks noChangeArrowheads="1"/>
          </p:cNvSpPr>
          <p:nvPr/>
        </p:nvSpPr>
        <p:spPr bwMode="auto">
          <a:xfrm>
            <a:off x="7647623" y="4354729"/>
            <a:ext cx="457200"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anose="020F0502020204030204" pitchFamily="34" charset="0"/>
                <a:ea typeface="Calibri" panose="020F0502020204030204" pitchFamily="34" charset="0"/>
                <a:cs typeface="Gautami" panose="020B0502040204020203" pitchFamily="34" charset="0"/>
              </a:rPr>
              <a:t>5. Exit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8" name="Rounded Rectangle 58">
            <a:extLst>
              <a:ext uri="{FF2B5EF4-FFF2-40B4-BE49-F238E27FC236}">
                <a16:creationId xmlns:a16="http://schemas.microsoft.com/office/drawing/2014/main" id="{D0186E11-88F2-B2CC-F71A-C53D50A5A056}"/>
              </a:ext>
            </a:extLst>
          </p:cNvPr>
          <p:cNvSpPr/>
          <p:nvPr/>
        </p:nvSpPr>
        <p:spPr>
          <a:xfrm>
            <a:off x="669607" y="1432242"/>
            <a:ext cx="7864793" cy="4363164"/>
          </a:xfrm>
          <a:prstGeom prst="roundRect">
            <a:avLst>
              <a:gd name="adj" fmla="val 3976"/>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29" name="Rectangle 28">
            <a:extLst>
              <a:ext uri="{FF2B5EF4-FFF2-40B4-BE49-F238E27FC236}">
                <a16:creationId xmlns:a16="http://schemas.microsoft.com/office/drawing/2014/main" id="{571CED10-068C-01F7-D01F-B0B74A1BA261}"/>
              </a:ext>
            </a:extLst>
          </p:cNvPr>
          <p:cNvSpPr/>
          <p:nvPr/>
        </p:nvSpPr>
        <p:spPr>
          <a:xfrm>
            <a:off x="7571105" y="4717732"/>
            <a:ext cx="102870" cy="21526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30" name="Rectangle 27">
            <a:extLst>
              <a:ext uri="{FF2B5EF4-FFF2-40B4-BE49-F238E27FC236}">
                <a16:creationId xmlns:a16="http://schemas.microsoft.com/office/drawing/2014/main" id="{B19C9ECB-829E-1BF2-2188-4B77E54B957F}"/>
              </a:ext>
            </a:extLst>
          </p:cNvPr>
          <p:cNvSpPr>
            <a:spLocks noChangeArrowheads="1"/>
          </p:cNvSpPr>
          <p:nvPr/>
        </p:nvSpPr>
        <p:spPr bwMode="auto">
          <a:xfrm>
            <a:off x="608330" y="-50263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1" name="Rectangle 28">
            <a:extLst>
              <a:ext uri="{FF2B5EF4-FFF2-40B4-BE49-F238E27FC236}">
                <a16:creationId xmlns:a16="http://schemas.microsoft.com/office/drawing/2014/main" id="{60AA5175-B03B-E40F-A23E-144F5AFAF581}"/>
              </a:ext>
            </a:extLst>
          </p:cNvPr>
          <p:cNvSpPr>
            <a:spLocks noChangeArrowheads="1"/>
          </p:cNvSpPr>
          <p:nvPr/>
        </p:nvSpPr>
        <p:spPr bwMode="auto">
          <a:xfrm>
            <a:off x="1065530" y="-45691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2" name="Rectangle 31">
            <a:extLst>
              <a:ext uri="{FF2B5EF4-FFF2-40B4-BE49-F238E27FC236}">
                <a16:creationId xmlns:a16="http://schemas.microsoft.com/office/drawing/2014/main" id="{D110DF6A-4A85-4573-7ECC-C7B505B6685E}"/>
              </a:ext>
            </a:extLst>
          </p:cNvPr>
          <p:cNvSpPr>
            <a:spLocks noChangeArrowheads="1"/>
          </p:cNvSpPr>
          <p:nvPr/>
        </p:nvSpPr>
        <p:spPr bwMode="auto">
          <a:xfrm>
            <a:off x="1106805" y="-45691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3" name="Rectangle 35">
            <a:extLst>
              <a:ext uri="{FF2B5EF4-FFF2-40B4-BE49-F238E27FC236}">
                <a16:creationId xmlns:a16="http://schemas.microsoft.com/office/drawing/2014/main" id="{96D20535-7185-0BC7-DCFB-B57C08C0CF01}"/>
              </a:ext>
            </a:extLst>
          </p:cNvPr>
          <p:cNvSpPr>
            <a:spLocks noChangeArrowheads="1"/>
          </p:cNvSpPr>
          <p:nvPr/>
        </p:nvSpPr>
        <p:spPr bwMode="auto">
          <a:xfrm>
            <a:off x="1106805" y="-41119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4" name="Rectangle 40">
            <a:extLst>
              <a:ext uri="{FF2B5EF4-FFF2-40B4-BE49-F238E27FC236}">
                <a16:creationId xmlns:a16="http://schemas.microsoft.com/office/drawing/2014/main" id="{F82A1321-CE48-625D-56AB-D6701A521338}"/>
              </a:ext>
            </a:extLst>
          </p:cNvPr>
          <p:cNvSpPr>
            <a:spLocks noChangeArrowheads="1"/>
          </p:cNvSpPr>
          <p:nvPr/>
        </p:nvSpPr>
        <p:spPr bwMode="auto">
          <a:xfrm>
            <a:off x="1106805" y="-36547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5" name="Rectangle 41">
            <a:extLst>
              <a:ext uri="{FF2B5EF4-FFF2-40B4-BE49-F238E27FC236}">
                <a16:creationId xmlns:a16="http://schemas.microsoft.com/office/drawing/2014/main" id="{938E32FA-E60B-F159-8FA2-264E35184073}"/>
              </a:ext>
            </a:extLst>
          </p:cNvPr>
          <p:cNvSpPr>
            <a:spLocks noChangeArrowheads="1"/>
          </p:cNvSpPr>
          <p:nvPr/>
        </p:nvSpPr>
        <p:spPr bwMode="auto">
          <a:xfrm>
            <a:off x="1106805" y="-36547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6" name="Rectangle 43">
            <a:extLst>
              <a:ext uri="{FF2B5EF4-FFF2-40B4-BE49-F238E27FC236}">
                <a16:creationId xmlns:a16="http://schemas.microsoft.com/office/drawing/2014/main" id="{0C015C0A-BF57-7904-0B07-AF81DA9BF805}"/>
              </a:ext>
            </a:extLst>
          </p:cNvPr>
          <p:cNvSpPr>
            <a:spLocks noChangeArrowheads="1"/>
          </p:cNvSpPr>
          <p:nvPr/>
        </p:nvSpPr>
        <p:spPr bwMode="auto">
          <a:xfrm>
            <a:off x="1106805" y="-3197543"/>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chemeClr val="tx1"/>
                </a:solidFill>
                <a:effectLst/>
                <a:latin typeface="Calibri" panose="020F0502020204030204" pitchFamily="34" charset="0"/>
                <a:ea typeface="Times New Roman" panose="02020603050405020304" pitchFamily="18" charset="0"/>
                <a:cs typeface="Gautami" panose="020B0502040204020203"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7" name="Rectangle 44">
            <a:extLst>
              <a:ext uri="{FF2B5EF4-FFF2-40B4-BE49-F238E27FC236}">
                <a16:creationId xmlns:a16="http://schemas.microsoft.com/office/drawing/2014/main" id="{FAA83002-3A11-28DD-753B-865DB0E18D1E}"/>
              </a:ext>
            </a:extLst>
          </p:cNvPr>
          <p:cNvSpPr>
            <a:spLocks noChangeArrowheads="1"/>
          </p:cNvSpPr>
          <p:nvPr/>
        </p:nvSpPr>
        <p:spPr bwMode="auto">
          <a:xfrm>
            <a:off x="1106805" y="-319754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41" name="Text Box 2">
            <a:extLst>
              <a:ext uri="{FF2B5EF4-FFF2-40B4-BE49-F238E27FC236}">
                <a16:creationId xmlns:a16="http://schemas.microsoft.com/office/drawing/2014/main" id="{A93C8BA3-9EDA-AAF6-A822-B31B354D77A9}"/>
              </a:ext>
            </a:extLst>
          </p:cNvPr>
          <p:cNvSpPr txBox="1">
            <a:spLocks noChangeArrowheads="1"/>
          </p:cNvSpPr>
          <p:nvPr/>
        </p:nvSpPr>
        <p:spPr bwMode="auto">
          <a:xfrm>
            <a:off x="1724342" y="1646063"/>
            <a:ext cx="1009015" cy="31877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a:effectLst/>
                <a:latin typeface="Times New Roman" panose="02020603050405020304" pitchFamily="18" charset="0"/>
                <a:ea typeface="Calibri" panose="020F0502020204030204" pitchFamily="34" charset="0"/>
                <a:cs typeface="Times New Roman" panose="02020603050405020304" pitchFamily="18" charset="0"/>
              </a:rPr>
              <a:t>Upload Image</a:t>
            </a:r>
            <a:endParaRPr lang="en-IN" sz="11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2" name="Text Box 2">
            <a:extLst>
              <a:ext uri="{FF2B5EF4-FFF2-40B4-BE49-F238E27FC236}">
                <a16:creationId xmlns:a16="http://schemas.microsoft.com/office/drawing/2014/main" id="{0ED0ED35-C13C-B048-E40F-2B3B4013F7DC}"/>
              </a:ext>
            </a:extLst>
          </p:cNvPr>
          <p:cNvSpPr txBox="1">
            <a:spLocks noChangeArrowheads="1"/>
          </p:cNvSpPr>
          <p:nvPr/>
        </p:nvSpPr>
        <p:spPr bwMode="auto">
          <a:xfrm>
            <a:off x="3402965" y="1694418"/>
            <a:ext cx="1802765" cy="31877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a:effectLst/>
                <a:latin typeface="Calibri" panose="020F0502020204030204" pitchFamily="34" charset="0"/>
                <a:ea typeface="Calibri" panose="020F0502020204030204" pitchFamily="34" charset="0"/>
                <a:cs typeface="Gautami" panose="020B0502040204020203" pitchFamily="34" charset="0"/>
              </a:rPr>
              <a:t>Detect Motor Bike &amp; Person</a:t>
            </a:r>
            <a:endParaRPr lang="en-IN" sz="1100">
              <a:effectLst/>
              <a:latin typeface="Calibri" panose="020F0502020204030204" pitchFamily="34" charset="0"/>
              <a:ea typeface="Calibri" panose="020F0502020204030204" pitchFamily="34" charset="0"/>
              <a:cs typeface="Gautami" panose="020B0502040204020203" pitchFamily="34" charset="0"/>
            </a:endParaRPr>
          </a:p>
        </p:txBody>
      </p:sp>
      <p:sp>
        <p:nvSpPr>
          <p:cNvPr id="43" name="Text Box 2">
            <a:extLst>
              <a:ext uri="{FF2B5EF4-FFF2-40B4-BE49-F238E27FC236}">
                <a16:creationId xmlns:a16="http://schemas.microsoft.com/office/drawing/2014/main" id="{CE629D34-93D1-57AF-8596-0C79F1A52241}"/>
              </a:ext>
            </a:extLst>
          </p:cNvPr>
          <p:cNvSpPr txBox="1">
            <a:spLocks noChangeArrowheads="1"/>
          </p:cNvSpPr>
          <p:nvPr/>
        </p:nvSpPr>
        <p:spPr bwMode="auto">
          <a:xfrm>
            <a:off x="5930265" y="1669624"/>
            <a:ext cx="1035050" cy="31877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a:effectLst/>
                <a:latin typeface="Calibri" panose="020F0502020204030204" pitchFamily="34" charset="0"/>
                <a:ea typeface="Calibri" panose="020F0502020204030204" pitchFamily="34" charset="0"/>
                <a:cs typeface="Gautami" panose="020B0502040204020203" pitchFamily="34" charset="0"/>
              </a:rPr>
              <a:t>Detect Helmet</a:t>
            </a:r>
            <a:endParaRPr lang="en-IN" sz="1100">
              <a:effectLst/>
              <a:latin typeface="Calibri" panose="020F0502020204030204" pitchFamily="34" charset="0"/>
              <a:ea typeface="Calibri" panose="020F0502020204030204" pitchFamily="34" charset="0"/>
              <a:cs typeface="Gautami" panose="020B0502040204020203" pitchFamily="34" charset="0"/>
            </a:endParaRPr>
          </a:p>
        </p:txBody>
      </p:sp>
      <p:sp>
        <p:nvSpPr>
          <p:cNvPr id="44" name="Text Box 2">
            <a:extLst>
              <a:ext uri="{FF2B5EF4-FFF2-40B4-BE49-F238E27FC236}">
                <a16:creationId xmlns:a16="http://schemas.microsoft.com/office/drawing/2014/main" id="{454B8AFF-4ED9-CCD4-9DF2-F062E28ABA6F}"/>
              </a:ext>
            </a:extLst>
          </p:cNvPr>
          <p:cNvSpPr txBox="1">
            <a:spLocks noChangeArrowheads="1"/>
          </p:cNvSpPr>
          <p:nvPr/>
        </p:nvSpPr>
        <p:spPr bwMode="auto">
          <a:xfrm>
            <a:off x="7371682" y="1698755"/>
            <a:ext cx="414020" cy="31877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a:effectLst/>
                <a:latin typeface="Calibri" panose="020F0502020204030204" pitchFamily="34" charset="0"/>
                <a:ea typeface="Calibri" panose="020F0502020204030204" pitchFamily="34" charset="0"/>
                <a:cs typeface="Gautami" panose="020B0502040204020203" pitchFamily="34" charset="0"/>
              </a:rPr>
              <a:t>Exit</a:t>
            </a:r>
            <a:endParaRPr lang="en-IN" sz="1100">
              <a:effectLst/>
              <a:latin typeface="Calibri" panose="020F0502020204030204" pitchFamily="34" charset="0"/>
              <a:ea typeface="Calibri" panose="020F0502020204030204" pitchFamily="34" charset="0"/>
              <a:cs typeface="Gautami" panose="020B0502040204020203" pitchFamily="34" charset="0"/>
            </a:endParaRPr>
          </a:p>
        </p:txBody>
      </p:sp>
      <p:sp>
        <p:nvSpPr>
          <p:cNvPr id="45" name="Text Box 2">
            <a:extLst>
              <a:ext uri="{FF2B5EF4-FFF2-40B4-BE49-F238E27FC236}">
                <a16:creationId xmlns:a16="http://schemas.microsoft.com/office/drawing/2014/main" id="{D94BC7D8-9594-A739-4C2A-CB349C03C0B8}"/>
              </a:ext>
            </a:extLst>
          </p:cNvPr>
          <p:cNvSpPr txBox="1">
            <a:spLocks noChangeArrowheads="1"/>
          </p:cNvSpPr>
          <p:nvPr/>
        </p:nvSpPr>
        <p:spPr bwMode="auto">
          <a:xfrm>
            <a:off x="786658" y="1627703"/>
            <a:ext cx="527036" cy="318771"/>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a:noAutofit/>
          </a:bodyPr>
          <a:lstStyle/>
          <a:p>
            <a:pPr>
              <a:lnSpc>
                <a:spcPct val="107000"/>
              </a:lnSpc>
              <a:spcAft>
                <a:spcPts val="800"/>
              </a:spcAft>
            </a:pPr>
            <a:r>
              <a:rPr lang="en-US" sz="1100" dirty="0">
                <a:latin typeface="Calibri" panose="020F0502020204030204" pitchFamily="34" charset="0"/>
                <a:ea typeface="Calibri" panose="020F0502020204030204" pitchFamily="34" charset="0"/>
                <a:cs typeface="Gautami" panose="020B0502040204020203" pitchFamily="34" charset="0"/>
              </a:rPr>
              <a:t>user</a:t>
            </a:r>
            <a:endParaRPr lang="en-IN" sz="11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48" name="TextBox 47">
            <a:extLst>
              <a:ext uri="{FF2B5EF4-FFF2-40B4-BE49-F238E27FC236}">
                <a16:creationId xmlns:a16="http://schemas.microsoft.com/office/drawing/2014/main" id="{AAD4AC4B-A016-A86A-7E38-851DAFA6E5B6}"/>
              </a:ext>
            </a:extLst>
          </p:cNvPr>
          <p:cNvSpPr txBox="1"/>
          <p:nvPr/>
        </p:nvSpPr>
        <p:spPr>
          <a:xfrm>
            <a:off x="1967501" y="285493"/>
            <a:ext cx="5208998"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650D95B0-D4E8-DACF-107A-288E24294820}"/>
              </a:ext>
            </a:extLst>
          </p:cNvPr>
          <p:cNvSpPr txBox="1"/>
          <p:nvPr/>
        </p:nvSpPr>
        <p:spPr>
          <a:xfrm>
            <a:off x="1967501" y="6019800"/>
            <a:ext cx="3747499" cy="677108"/>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Sequence diagram</a:t>
            </a:r>
          </a:p>
          <a:p>
            <a:endParaRPr lang="en-IN" dirty="0"/>
          </a:p>
        </p:txBody>
      </p:sp>
    </p:spTree>
    <p:extLst>
      <p:ext uri="{BB962C8B-B14F-4D97-AF65-F5344CB8AC3E}">
        <p14:creationId xmlns:p14="http://schemas.microsoft.com/office/powerpoint/2010/main" val="724286794"/>
      </p:ext>
    </p:extLst>
  </p:cSld>
  <p:clrMapOvr>
    <a:masterClrMapping/>
  </p:clrMapOvr>
  <p:transition>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70C7B9A-7E69-AA9B-55F0-BCC73C5AF293}"/>
              </a:ext>
            </a:extLst>
          </p:cNvPr>
          <p:cNvSpPr>
            <a:spLocks noGrp="1"/>
          </p:cNvSpPr>
          <p:nvPr>
            <p:ph type="sldNum" sz="quarter" idx="10"/>
          </p:nvPr>
        </p:nvSpPr>
        <p:spPr/>
        <p:txBody>
          <a:bodyPr/>
          <a:lstStyle/>
          <a:p>
            <a:fld id="{1A5EAB82-9F98-47E1-9B40-F8F672928E45}" type="slidenum">
              <a:rPr lang="en-US" altLang="en-US" smtClean="0"/>
              <a:pPr/>
              <a:t>32</a:t>
            </a:fld>
            <a:endParaRPr lang="en-US" altLang="en-US"/>
          </a:p>
        </p:txBody>
      </p:sp>
      <p:sp>
        <p:nvSpPr>
          <p:cNvPr id="3" name="TextBox 2">
            <a:extLst>
              <a:ext uri="{FF2B5EF4-FFF2-40B4-BE49-F238E27FC236}">
                <a16:creationId xmlns:a16="http://schemas.microsoft.com/office/drawing/2014/main" id="{73632ABE-6B2B-F453-0E34-CBCB4AF25A49}"/>
              </a:ext>
            </a:extLst>
          </p:cNvPr>
          <p:cNvSpPr txBox="1"/>
          <p:nvPr/>
        </p:nvSpPr>
        <p:spPr>
          <a:xfrm>
            <a:off x="762000" y="1143000"/>
            <a:ext cx="7848600" cy="4283224"/>
          </a:xfrm>
          <a:prstGeom prst="rect">
            <a:avLst/>
          </a:prstGeom>
          <a:noFill/>
        </p:spPr>
        <p:txBody>
          <a:bodyPr wrap="square" rtlCol="0">
            <a:spAutoFit/>
          </a:bodyPr>
          <a:lstStyle/>
          <a:p>
            <a:pPr marL="742950" lvl="1" indent="-285750">
              <a:lnSpc>
                <a:spcPct val="150000"/>
              </a:lnSpc>
              <a:buFont typeface="+mj-lt"/>
              <a:buAutoNum type="arabicPeriod" startAt="4"/>
            </a:pPr>
            <a:r>
              <a:rPr lang="en-US" sz="2400" b="1" dirty="0">
                <a:effectLst/>
                <a:latin typeface="Times New Roman" panose="02020603050405020304" pitchFamily="18" charset="0"/>
                <a:ea typeface="Times New Roman" panose="02020603050405020304" pitchFamily="18" charset="0"/>
                <a:cs typeface="Times New Roman" panose="02020603050405020304" pitchFamily="18" charset="0"/>
              </a:rPr>
              <a:t>ACTIVITY DIAGRAM</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50000"/>
              </a:lnSpc>
              <a:buSzPts val="1100"/>
              <a:buFont typeface="Symbol" panose="05050102010706020507" pitchFamily="18" charset="2"/>
              <a:buChar char=""/>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Activity diagrams are graphical representations of workflows of stepwise activities and actions with support for choice, iteration, and concurrency. </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50000"/>
              </a:lnSpc>
              <a:buSzPts val="1100"/>
              <a:buFont typeface="Symbol" panose="05050102010706020507" pitchFamily="18" charset="2"/>
              <a:buChar char=""/>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 the Unified Modeling Language, activity diagrams can be used to describe the business and operational step-by-step workflows of components in a system. </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50000"/>
              </a:lnSpc>
              <a:spcAft>
                <a:spcPts val="1000"/>
              </a:spcAft>
              <a:buSzPts val="1100"/>
              <a:buFont typeface="Symbol" panose="05050102010706020507" pitchFamily="18" charset="2"/>
              <a:buChar char=""/>
            </a:pPr>
            <a:r>
              <a:rPr lang="en-US"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An activity diagram shows the overall flow of control.</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
        <p:nvSpPr>
          <p:cNvPr id="4" name="TextBox 3">
            <a:extLst>
              <a:ext uri="{FF2B5EF4-FFF2-40B4-BE49-F238E27FC236}">
                <a16:creationId xmlns:a16="http://schemas.microsoft.com/office/drawing/2014/main" id="{C1064F35-61EB-34D1-5779-7FE8217B60B4}"/>
              </a:ext>
            </a:extLst>
          </p:cNvPr>
          <p:cNvSpPr txBox="1"/>
          <p:nvPr/>
        </p:nvSpPr>
        <p:spPr>
          <a:xfrm>
            <a:off x="1967501" y="285493"/>
            <a:ext cx="5208998"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9640567"/>
      </p:ext>
    </p:extLst>
  </p:cSld>
  <p:clrMapOvr>
    <a:masterClrMapping/>
  </p:clrMapOvr>
  <p:transition>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8226F1-29DD-CBFF-0F96-0D719BFB6F02}"/>
              </a:ext>
            </a:extLst>
          </p:cNvPr>
          <p:cNvSpPr>
            <a:spLocks noGrp="1"/>
          </p:cNvSpPr>
          <p:nvPr>
            <p:ph type="sldNum" sz="quarter" idx="10"/>
          </p:nvPr>
        </p:nvSpPr>
        <p:spPr/>
        <p:txBody>
          <a:bodyPr/>
          <a:lstStyle/>
          <a:p>
            <a:fld id="{1A5EAB82-9F98-47E1-9B40-F8F672928E45}" type="slidenum">
              <a:rPr lang="en-US" altLang="en-US" smtClean="0"/>
              <a:pPr/>
              <a:t>33</a:t>
            </a:fld>
            <a:endParaRPr lang="en-US" altLang="en-US"/>
          </a:p>
        </p:txBody>
      </p:sp>
      <p:sp>
        <p:nvSpPr>
          <p:cNvPr id="3" name="TextBox 2">
            <a:extLst>
              <a:ext uri="{FF2B5EF4-FFF2-40B4-BE49-F238E27FC236}">
                <a16:creationId xmlns:a16="http://schemas.microsoft.com/office/drawing/2014/main" id="{D50ABDB4-8582-0083-C228-06F1DCF2DCE8}"/>
              </a:ext>
            </a:extLst>
          </p:cNvPr>
          <p:cNvSpPr txBox="1"/>
          <p:nvPr/>
        </p:nvSpPr>
        <p:spPr>
          <a:xfrm>
            <a:off x="990600" y="1143000"/>
            <a:ext cx="7467600" cy="369332"/>
          </a:xfrm>
          <a:prstGeom prst="rect">
            <a:avLst/>
          </a:prstGeom>
          <a:noFill/>
        </p:spPr>
        <p:txBody>
          <a:bodyPr wrap="square" rtlCol="0">
            <a:spAutoFit/>
          </a:bodyPr>
          <a:lstStyle/>
          <a:p>
            <a:r>
              <a:rPr lang="en-IN" dirty="0"/>
              <a:t>.</a:t>
            </a:r>
          </a:p>
        </p:txBody>
      </p:sp>
      <p:pic>
        <p:nvPicPr>
          <p:cNvPr id="4" name="Picture 3">
            <a:extLst>
              <a:ext uri="{FF2B5EF4-FFF2-40B4-BE49-F238E27FC236}">
                <a16:creationId xmlns:a16="http://schemas.microsoft.com/office/drawing/2014/main" id="{FE7869BE-F5B5-2596-7019-78C11B6341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7400" y="1123308"/>
            <a:ext cx="4191000" cy="4439292"/>
          </a:xfrm>
          <a:prstGeom prst="rect">
            <a:avLst/>
          </a:prstGeom>
        </p:spPr>
      </p:pic>
      <p:sp>
        <p:nvSpPr>
          <p:cNvPr id="6" name="TextBox 5">
            <a:extLst>
              <a:ext uri="{FF2B5EF4-FFF2-40B4-BE49-F238E27FC236}">
                <a16:creationId xmlns:a16="http://schemas.microsoft.com/office/drawing/2014/main" id="{A5238026-3856-6395-7B9D-DDBC4AAC564E}"/>
              </a:ext>
            </a:extLst>
          </p:cNvPr>
          <p:cNvSpPr txBox="1"/>
          <p:nvPr/>
        </p:nvSpPr>
        <p:spPr>
          <a:xfrm>
            <a:off x="2057400" y="228600"/>
            <a:ext cx="5715000"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UML DIAGRAMS</a:t>
            </a:r>
            <a:endParaRPr lang="en-IN"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B13813C2-7CF5-6877-1FCE-27A31C64C391}"/>
              </a:ext>
            </a:extLst>
          </p:cNvPr>
          <p:cNvSpPr txBox="1"/>
          <p:nvPr/>
        </p:nvSpPr>
        <p:spPr>
          <a:xfrm>
            <a:off x="3048000" y="5734692"/>
            <a:ext cx="3581400"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Activity diagram</a:t>
            </a:r>
          </a:p>
        </p:txBody>
      </p:sp>
    </p:spTree>
    <p:extLst>
      <p:ext uri="{BB962C8B-B14F-4D97-AF65-F5344CB8AC3E}">
        <p14:creationId xmlns:p14="http://schemas.microsoft.com/office/powerpoint/2010/main" val="381837288"/>
      </p:ext>
    </p:extLst>
  </p:cSld>
  <p:clrMapOvr>
    <a:masterClrMapping/>
  </p:clrMapOvr>
  <p:transition>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BF14CF-2AC2-A7D6-A447-970EFB9B8664}"/>
              </a:ext>
            </a:extLst>
          </p:cNvPr>
          <p:cNvSpPr>
            <a:spLocks noGrp="1"/>
          </p:cNvSpPr>
          <p:nvPr>
            <p:ph idx="1"/>
          </p:nvPr>
        </p:nvSpPr>
        <p:spPr/>
        <p:txBody>
          <a:bodyPr/>
          <a:lstStyle/>
          <a:p>
            <a:pPr>
              <a:defRPr/>
            </a:pPr>
            <a:r>
              <a:rPr lang="en-US" dirty="0"/>
              <a:t>Yolo Architecture</a:t>
            </a:r>
          </a:p>
          <a:p>
            <a:pPr marL="0" indent="0">
              <a:buFont typeface="Arial" panose="020B0604020202020204" pitchFamily="34" charset="0"/>
              <a:buNone/>
              <a:defRPr/>
            </a:pPr>
            <a:endParaRPr lang="en-IN" dirty="0"/>
          </a:p>
        </p:txBody>
      </p:sp>
      <p:sp>
        <p:nvSpPr>
          <p:cNvPr id="46083" name="Text Placeholder 3">
            <a:extLst>
              <a:ext uri="{FF2B5EF4-FFF2-40B4-BE49-F238E27FC236}">
                <a16:creationId xmlns:a16="http://schemas.microsoft.com/office/drawing/2014/main" id="{FAA33095-9055-7F7C-B939-0E207A718772}"/>
              </a:ext>
            </a:extLst>
          </p:cNvPr>
          <p:cNvSpPr>
            <a:spLocks noGrp="1"/>
          </p:cNvSpPr>
          <p:nvPr>
            <p:ph type="body" sz="quarter" idx="13"/>
          </p:nvPr>
        </p:nvSpPr>
        <p:spPr/>
        <p:txBody>
          <a:bodyPr/>
          <a:lstStyle/>
          <a:p>
            <a:r>
              <a:rPr lang="en-US" altLang="en-US"/>
              <a:t>CMRCET-CSE</a:t>
            </a:r>
            <a:endParaRPr lang="en-IN" altLang="en-US"/>
          </a:p>
        </p:txBody>
      </p:sp>
      <p:sp>
        <p:nvSpPr>
          <p:cNvPr id="46084" name="Slide Number Placeholder 4">
            <a:extLst>
              <a:ext uri="{FF2B5EF4-FFF2-40B4-BE49-F238E27FC236}">
                <a16:creationId xmlns:a16="http://schemas.microsoft.com/office/drawing/2014/main" id="{8372B8A7-44DA-EF3D-BDA2-055906CC5D8D}"/>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4633AAE9-60F2-4D9B-BE72-321A46E4D5DC}" type="slidenum">
              <a:rPr lang="en-US" altLang="en-US" sz="1600"/>
              <a:pPr>
                <a:spcBef>
                  <a:spcPct val="0"/>
                </a:spcBef>
                <a:buFontTx/>
                <a:buNone/>
              </a:pPr>
              <a:t>34</a:t>
            </a:fld>
            <a:endParaRPr lang="en-US" altLang="en-US" sz="1600"/>
          </a:p>
        </p:txBody>
      </p:sp>
      <p:sp>
        <p:nvSpPr>
          <p:cNvPr id="6" name="Title 1">
            <a:extLst>
              <a:ext uri="{FF2B5EF4-FFF2-40B4-BE49-F238E27FC236}">
                <a16:creationId xmlns:a16="http://schemas.microsoft.com/office/drawing/2014/main" id="{A7A961F0-30CE-A95D-39F9-3BA652119930}"/>
              </a:ext>
            </a:extLst>
          </p:cNvPr>
          <p:cNvSpPr>
            <a:spLocks noGrp="1"/>
          </p:cNvSpPr>
          <p:nvPr>
            <p:ph type="title"/>
          </p:nvPr>
        </p:nvSpPr>
        <p:spPr>
          <a:xfrm>
            <a:off x="457200" y="-34925"/>
            <a:ext cx="8229600" cy="1143000"/>
          </a:xfrm>
        </p:spPr>
        <p:txBody>
          <a:bodyPr/>
          <a:lstStyle/>
          <a:p>
            <a:pPr eaLnBrk="1" hangingPunct="1">
              <a:defRPr/>
            </a:pPr>
            <a:r>
              <a:rPr lang="en-US" b="1" dirty="0">
                <a:effectLst>
                  <a:outerShdw blurRad="38100" dist="38100" dir="2700000" algn="tl">
                    <a:srgbClr val="000000">
                      <a:alpha val="43137"/>
                    </a:srgbClr>
                  </a:outerShdw>
                </a:effectLst>
              </a:rPr>
              <a:t>Proposed System</a:t>
            </a:r>
          </a:p>
        </p:txBody>
      </p:sp>
      <p:pic>
        <p:nvPicPr>
          <p:cNvPr id="46086" name="Picture 7" descr="A simple CNN model structure diagram. | Download Scientific Diagram">
            <a:extLst>
              <a:ext uri="{FF2B5EF4-FFF2-40B4-BE49-F238E27FC236}">
                <a16:creationId xmlns:a16="http://schemas.microsoft.com/office/drawing/2014/main" id="{3213512C-28ED-16F6-5465-31CC5042C5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6938" y="2590800"/>
            <a:ext cx="7086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676B4-DF19-9A45-334A-14E99D8DD1F9}"/>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
        <p:nvSpPr>
          <p:cNvPr id="47107" name="Content Placeholder 2">
            <a:extLst>
              <a:ext uri="{FF2B5EF4-FFF2-40B4-BE49-F238E27FC236}">
                <a16:creationId xmlns:a16="http://schemas.microsoft.com/office/drawing/2014/main" id="{4F7255BC-5655-0857-B968-BBF95D536222}"/>
              </a:ext>
            </a:extLst>
          </p:cNvPr>
          <p:cNvSpPr>
            <a:spLocks noGrp="1"/>
          </p:cNvSpPr>
          <p:nvPr>
            <p:ph idx="1"/>
          </p:nvPr>
        </p:nvSpPr>
        <p:spPr>
          <a:xfrm>
            <a:off x="457200" y="1295400"/>
            <a:ext cx="8229600" cy="4525963"/>
          </a:xfrm>
        </p:spPr>
        <p:txBody>
          <a:bodyPr/>
          <a:lstStyle/>
          <a:p>
            <a:pPr marL="285750" indent="-285750" algn="just">
              <a:lnSpc>
                <a:spcPct val="150000"/>
              </a:lnSpc>
            </a:pPr>
            <a:r>
              <a:rPr lang="en-US" altLang="en-US" sz="2000" dirty="0"/>
              <a:t>Implementation of the system for this problem statement is done using CNN classifiers. One CNN classifier is used to classify between motorcyclists and non-motorcyclists and another CNN classifier is used to classify between helmets and non-helmet. </a:t>
            </a:r>
          </a:p>
          <a:p>
            <a:pPr marL="285750" indent="-285750" algn="just">
              <a:lnSpc>
                <a:spcPct val="150000"/>
              </a:lnSpc>
            </a:pPr>
            <a:r>
              <a:rPr lang="en-US" altLang="en-US" sz="2000" dirty="0"/>
              <a:t> Also, the system recognizes the number plates of motorcycles when the motorcyclist has not worn a helmet. </a:t>
            </a:r>
          </a:p>
          <a:p>
            <a:pPr marL="285750" indent="-285750" algn="just">
              <a:lnSpc>
                <a:spcPct val="150000"/>
              </a:lnSpc>
            </a:pPr>
            <a:r>
              <a:rPr lang="en-US" altLang="en-US" sz="2000" dirty="0"/>
              <a:t>To obtain appropriately segmented moving objects, the Canny edge detection algorithm is applied to each frame before calculating the absolute difference between two consecutive frames.</a:t>
            </a:r>
          </a:p>
        </p:txBody>
      </p:sp>
      <p:sp>
        <p:nvSpPr>
          <p:cNvPr id="47108" name="Text Placeholder 3">
            <a:extLst>
              <a:ext uri="{FF2B5EF4-FFF2-40B4-BE49-F238E27FC236}">
                <a16:creationId xmlns:a16="http://schemas.microsoft.com/office/drawing/2014/main" id="{A1535E43-B29F-51DE-50B0-378889F11E5D}"/>
              </a:ext>
            </a:extLst>
          </p:cNvPr>
          <p:cNvSpPr>
            <a:spLocks noGrp="1"/>
          </p:cNvSpPr>
          <p:nvPr>
            <p:ph type="body" sz="quarter" idx="13"/>
          </p:nvPr>
        </p:nvSpPr>
        <p:spPr/>
        <p:txBody>
          <a:bodyPr/>
          <a:lstStyle/>
          <a:p>
            <a:pPr eaLnBrk="1" hangingPunct="1"/>
            <a:r>
              <a:rPr lang="en-US" altLang="en-US"/>
              <a:t>CMRCET-CSE</a:t>
            </a:r>
          </a:p>
        </p:txBody>
      </p:sp>
      <p:sp>
        <p:nvSpPr>
          <p:cNvPr id="47109" name="Slide Number Placeholder 4">
            <a:extLst>
              <a:ext uri="{FF2B5EF4-FFF2-40B4-BE49-F238E27FC236}">
                <a16:creationId xmlns:a16="http://schemas.microsoft.com/office/drawing/2014/main" id="{4B8E28EE-4551-16DF-87B3-2EE8A9E75C79}"/>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E6C4E455-352B-4BDA-9298-57C9CB86C1DE}" type="slidenum">
              <a:rPr lang="en-US" altLang="en-US" sz="1600"/>
              <a:pPr>
                <a:spcBef>
                  <a:spcPct val="0"/>
                </a:spcBef>
                <a:buFontTx/>
                <a:buNone/>
              </a:pPr>
              <a:t>35</a:t>
            </a:fld>
            <a:endParaRPr lang="en-US" altLang="en-US" sz="1600"/>
          </a:p>
        </p:txBody>
      </p:sp>
    </p:spTree>
  </p:cSld>
  <p:clrMapOvr>
    <a:masterClrMapping/>
  </p:clrMapOvr>
  <p:transition>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156AA9-05F8-A5AF-C330-64E0F936EEB1}"/>
              </a:ext>
            </a:extLst>
          </p:cNvPr>
          <p:cNvSpPr>
            <a:spLocks noGrp="1"/>
          </p:cNvSpPr>
          <p:nvPr>
            <p:ph idx="1"/>
          </p:nvPr>
        </p:nvSpPr>
        <p:spPr>
          <a:xfrm>
            <a:off x="457200" y="1371600"/>
            <a:ext cx="8229600" cy="3894138"/>
          </a:xfrm>
        </p:spPr>
        <p:txBody>
          <a:bodyPr/>
          <a:lstStyle/>
          <a:p>
            <a:pPr marL="285750" indent="-285750" algn="just">
              <a:lnSpc>
                <a:spcPct val="150000"/>
              </a:lnSpc>
              <a:defRPr/>
            </a:pPr>
            <a:r>
              <a:rPr lang="en-US" sz="2000" dirty="0"/>
              <a:t>The canny edge detection algorithm detects a wide range of edges in an image which helps in object segmentation.</a:t>
            </a:r>
          </a:p>
          <a:p>
            <a:pPr marL="285750" indent="-285750" algn="just">
              <a:lnSpc>
                <a:spcPct val="150000"/>
              </a:lnSpc>
              <a:defRPr/>
            </a:pPr>
            <a:r>
              <a:rPr lang="en-US" sz="2000" dirty="0"/>
              <a:t>To prevent the same vehicle from getting detected more than once, the vehicles are extracted only when they reach a specific horizontal line.</a:t>
            </a:r>
          </a:p>
          <a:p>
            <a:pPr marL="0" indent="0" algn="just">
              <a:lnSpc>
                <a:spcPct val="150000"/>
              </a:lnSpc>
              <a:buFont typeface="Arial" panose="020B0604020202020204" pitchFamily="34" charset="0"/>
              <a:buNone/>
              <a:defRPr/>
            </a:pPr>
            <a:endParaRPr lang="en-US" sz="1500" b="1" dirty="0"/>
          </a:p>
          <a:p>
            <a:pPr marL="0" indent="0" algn="just">
              <a:lnSpc>
                <a:spcPct val="150000"/>
              </a:lnSpc>
              <a:buFont typeface="Arial" panose="020B0604020202020204" pitchFamily="34" charset="0"/>
              <a:buNone/>
              <a:defRPr/>
            </a:pPr>
            <a:r>
              <a:rPr lang="en-US" sz="2000" b="1" dirty="0"/>
              <a:t>Motorcyclist vs Non-motorcyclist classifier </a:t>
            </a:r>
          </a:p>
          <a:p>
            <a:pPr marL="0" indent="0" algn="just">
              <a:lnSpc>
                <a:spcPct val="150000"/>
              </a:lnSpc>
              <a:buFont typeface="Arial" panose="020B0604020202020204" pitchFamily="34" charset="0"/>
              <a:buNone/>
              <a:defRPr/>
            </a:pPr>
            <a:r>
              <a:rPr lang="en-US" sz="2000" dirty="0"/>
              <a:t>If a moving object fed to this classifier is classified as a motorcyclist, then it is forwarded for head localization; otherwise, it is discarded.</a:t>
            </a:r>
          </a:p>
          <a:p>
            <a:pPr marL="0" indent="0">
              <a:buFont typeface="Arial" panose="020B0604020202020204" pitchFamily="34" charset="0"/>
              <a:buNone/>
              <a:defRPr/>
            </a:pPr>
            <a:endParaRPr lang="en-IN" dirty="0"/>
          </a:p>
        </p:txBody>
      </p:sp>
      <p:sp>
        <p:nvSpPr>
          <p:cNvPr id="48131" name="Text Placeholder 3">
            <a:extLst>
              <a:ext uri="{FF2B5EF4-FFF2-40B4-BE49-F238E27FC236}">
                <a16:creationId xmlns:a16="http://schemas.microsoft.com/office/drawing/2014/main" id="{41A05ED6-FDCE-0679-ED7D-967FEC6F1EE6}"/>
              </a:ext>
            </a:extLst>
          </p:cNvPr>
          <p:cNvSpPr>
            <a:spLocks noGrp="1"/>
          </p:cNvSpPr>
          <p:nvPr>
            <p:ph type="body" sz="quarter" idx="13"/>
          </p:nvPr>
        </p:nvSpPr>
        <p:spPr/>
        <p:txBody>
          <a:bodyPr/>
          <a:lstStyle/>
          <a:p>
            <a:r>
              <a:rPr lang="en-US" altLang="en-US"/>
              <a:t>CMRCET-CSE</a:t>
            </a:r>
            <a:endParaRPr lang="en-IN" altLang="en-US"/>
          </a:p>
        </p:txBody>
      </p:sp>
      <p:sp>
        <p:nvSpPr>
          <p:cNvPr id="48132" name="Slide Number Placeholder 4">
            <a:extLst>
              <a:ext uri="{FF2B5EF4-FFF2-40B4-BE49-F238E27FC236}">
                <a16:creationId xmlns:a16="http://schemas.microsoft.com/office/drawing/2014/main" id="{E8565926-0B9B-0BFD-C3D3-0F73ACA65591}"/>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714D47CA-143F-47C8-9247-A2BF20942CDA}" type="slidenum">
              <a:rPr lang="en-US" altLang="en-US" sz="1600"/>
              <a:pPr>
                <a:spcBef>
                  <a:spcPct val="0"/>
                </a:spcBef>
                <a:buFontTx/>
                <a:buNone/>
              </a:pPr>
              <a:t>36</a:t>
            </a:fld>
            <a:endParaRPr lang="en-US" altLang="en-US" sz="1600"/>
          </a:p>
        </p:txBody>
      </p:sp>
      <p:sp>
        <p:nvSpPr>
          <p:cNvPr id="6" name="Title 1">
            <a:extLst>
              <a:ext uri="{FF2B5EF4-FFF2-40B4-BE49-F238E27FC236}">
                <a16:creationId xmlns:a16="http://schemas.microsoft.com/office/drawing/2014/main" id="{E1856E1F-B1A2-6953-E3D2-282D6FA5412C}"/>
              </a:ext>
            </a:extLst>
          </p:cNvPr>
          <p:cNvSpPr>
            <a:spLocks noGrp="1"/>
          </p:cNvSpPr>
          <p:nvPr>
            <p:ph type="title"/>
          </p:nvPr>
        </p:nvSpPr>
        <p:spPr>
          <a:xfrm>
            <a:off x="463550" y="84138"/>
            <a:ext cx="8229600" cy="1143000"/>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Tree>
  </p:cSld>
  <p:clrMapOvr>
    <a:masterClrMapping/>
  </p:clrMapOvr>
  <p:transition>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8F968D-2B6A-2C79-7947-560F68E6E703}"/>
              </a:ext>
            </a:extLst>
          </p:cNvPr>
          <p:cNvSpPr>
            <a:spLocks noGrp="1"/>
          </p:cNvSpPr>
          <p:nvPr>
            <p:ph idx="1"/>
          </p:nvPr>
        </p:nvSpPr>
        <p:spPr>
          <a:xfrm>
            <a:off x="457200" y="1295400"/>
            <a:ext cx="8153400" cy="2895600"/>
          </a:xfrm>
        </p:spPr>
        <p:txBody>
          <a:bodyPr/>
          <a:lstStyle/>
          <a:p>
            <a:pPr marL="0" indent="0" algn="just">
              <a:buFont typeface="Arial" panose="020B0604020202020204" pitchFamily="34" charset="0"/>
              <a:buNone/>
              <a:defRPr/>
            </a:pPr>
            <a:r>
              <a:rPr lang="en-US" sz="2000" b="1" dirty="0"/>
              <a:t>Head localization </a:t>
            </a:r>
          </a:p>
          <a:p>
            <a:pPr marL="0" indent="0" algn="just">
              <a:lnSpc>
                <a:spcPct val="150000"/>
              </a:lnSpc>
              <a:buFont typeface="Arial" panose="020B0604020202020204" pitchFamily="34" charset="0"/>
              <a:buNone/>
              <a:defRPr/>
            </a:pPr>
            <a:r>
              <a:rPr lang="en-US" sz="2000" dirty="0"/>
              <a:t>For detected motorcyclist Once a moving object is classified as a motorcyclist, an image of the head portion is extracted by taking the upper one-third portion of the original image. The extracted head portion is then fed to the helmet vs non-helmet classifier.</a:t>
            </a:r>
            <a:endParaRPr lang="en-US" sz="2000" b="1" dirty="0"/>
          </a:p>
          <a:p>
            <a:pPr marL="0" indent="0" algn="just">
              <a:buFont typeface="Arial" panose="020B0604020202020204" pitchFamily="34" charset="0"/>
              <a:buNone/>
              <a:defRPr/>
            </a:pPr>
            <a:endParaRPr lang="en-US" sz="2000" b="1" dirty="0"/>
          </a:p>
          <a:p>
            <a:pPr marL="0" indent="0" algn="just">
              <a:buFont typeface="Arial" panose="020B0604020202020204" pitchFamily="34" charset="0"/>
              <a:buNone/>
              <a:defRPr/>
            </a:pPr>
            <a:r>
              <a:rPr lang="en-US" sz="2000" b="1" dirty="0"/>
              <a:t>Helmet vs Non-helmet classifier</a:t>
            </a:r>
          </a:p>
          <a:p>
            <a:pPr marL="0" indent="0" algn="just">
              <a:lnSpc>
                <a:spcPct val="150000"/>
              </a:lnSpc>
              <a:buFont typeface="Arial" panose="020B0604020202020204" pitchFamily="34" charset="0"/>
              <a:buNone/>
              <a:defRPr/>
            </a:pPr>
            <a:r>
              <a:rPr lang="en-US" sz="2000" dirty="0"/>
              <a:t>This classifier was built similarly to the Motorcyclist vs Non-Motorcyclist classifier. If this classifier classifies the head portion image as a helmet, then the original motorcyclist image is forwarded for number plate detection; otherwise, the image is discarded.</a:t>
            </a:r>
            <a:endParaRPr lang="en-IN" sz="2000" dirty="0"/>
          </a:p>
          <a:p>
            <a:pPr>
              <a:lnSpc>
                <a:spcPct val="150000"/>
              </a:lnSpc>
              <a:defRPr/>
            </a:pPr>
            <a:endParaRPr lang="en-US" sz="2000" dirty="0"/>
          </a:p>
        </p:txBody>
      </p:sp>
      <p:sp>
        <p:nvSpPr>
          <p:cNvPr id="49155" name="Text Placeholder 3">
            <a:extLst>
              <a:ext uri="{FF2B5EF4-FFF2-40B4-BE49-F238E27FC236}">
                <a16:creationId xmlns:a16="http://schemas.microsoft.com/office/drawing/2014/main" id="{3D60DBD8-8ABC-8C70-D312-E550942976DC}"/>
              </a:ext>
            </a:extLst>
          </p:cNvPr>
          <p:cNvSpPr>
            <a:spLocks noGrp="1"/>
          </p:cNvSpPr>
          <p:nvPr>
            <p:ph type="body" sz="quarter" idx="13"/>
          </p:nvPr>
        </p:nvSpPr>
        <p:spPr/>
        <p:txBody>
          <a:bodyPr/>
          <a:lstStyle/>
          <a:p>
            <a:r>
              <a:rPr lang="en-US" altLang="en-US"/>
              <a:t>CMRCET-CSE</a:t>
            </a:r>
            <a:endParaRPr lang="en-IN" altLang="en-US"/>
          </a:p>
        </p:txBody>
      </p:sp>
      <p:sp>
        <p:nvSpPr>
          <p:cNvPr id="49156" name="Slide Number Placeholder 4">
            <a:extLst>
              <a:ext uri="{FF2B5EF4-FFF2-40B4-BE49-F238E27FC236}">
                <a16:creationId xmlns:a16="http://schemas.microsoft.com/office/drawing/2014/main" id="{05B745B7-FC57-8FFF-B07F-CB49F2A53B89}"/>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7B0BBFE9-54F1-4D76-93C6-C7C96027A233}" type="slidenum">
              <a:rPr lang="en-US" altLang="en-US" sz="1600"/>
              <a:pPr>
                <a:spcBef>
                  <a:spcPct val="0"/>
                </a:spcBef>
                <a:buFontTx/>
                <a:buNone/>
              </a:pPr>
              <a:t>37</a:t>
            </a:fld>
            <a:endParaRPr lang="en-US" altLang="en-US" sz="1600"/>
          </a:p>
        </p:txBody>
      </p:sp>
      <p:sp>
        <p:nvSpPr>
          <p:cNvPr id="6" name="Title 1">
            <a:extLst>
              <a:ext uri="{FF2B5EF4-FFF2-40B4-BE49-F238E27FC236}">
                <a16:creationId xmlns:a16="http://schemas.microsoft.com/office/drawing/2014/main" id="{387310EE-B858-303E-C2D7-7F9BF5990414}"/>
              </a:ext>
            </a:extLst>
          </p:cNvPr>
          <p:cNvSpPr>
            <a:spLocks noGrp="1"/>
          </p:cNvSpPr>
          <p:nvPr>
            <p:ph type="title"/>
          </p:nvPr>
        </p:nvSpPr>
        <p:spPr>
          <a:xfrm>
            <a:off x="457200" y="0"/>
            <a:ext cx="8229600" cy="1143000"/>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Tree>
  </p:cSld>
  <p:clrMapOvr>
    <a:masterClrMapping/>
  </p:clrMapOvr>
  <p:transition>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Content Placeholder 2">
            <a:extLst>
              <a:ext uri="{FF2B5EF4-FFF2-40B4-BE49-F238E27FC236}">
                <a16:creationId xmlns:a16="http://schemas.microsoft.com/office/drawing/2014/main" id="{71E729E3-251B-8681-4571-ECAB9B853C4F}"/>
              </a:ext>
            </a:extLst>
          </p:cNvPr>
          <p:cNvSpPr>
            <a:spLocks noGrp="1"/>
          </p:cNvSpPr>
          <p:nvPr>
            <p:ph idx="1"/>
          </p:nvPr>
        </p:nvSpPr>
        <p:spPr>
          <a:xfrm>
            <a:off x="457200" y="1046163"/>
            <a:ext cx="8229600" cy="5354637"/>
          </a:xfrm>
        </p:spPr>
        <p:txBody>
          <a:bodyPr/>
          <a:lstStyle/>
          <a:p>
            <a:pPr>
              <a:lnSpc>
                <a:spcPct val="150000"/>
              </a:lnSpc>
            </a:pPr>
            <a:r>
              <a:rPr lang="en-US" altLang="en-US" sz="2000"/>
              <a:t>At this point, not only is the number plate detected but there might also be a few other parts of a motorcycle. </a:t>
            </a:r>
          </a:p>
          <a:p>
            <a:pPr>
              <a:lnSpc>
                <a:spcPct val="150000"/>
              </a:lnSpc>
            </a:pPr>
            <a:r>
              <a:rPr lang="en-US" altLang="en-US" sz="2000"/>
              <a:t>These are filtered out based on their orientation, height, width, and aspect ratio. </a:t>
            </a:r>
          </a:p>
          <a:p>
            <a:pPr>
              <a:lnSpc>
                <a:spcPct val="150000"/>
              </a:lnSpc>
            </a:pPr>
            <a:r>
              <a:rPr lang="en-US" altLang="en-US" sz="2000"/>
              <a:t>After this step, many of the candidates get filtered out (in most cases, all except the number plate get filtered).</a:t>
            </a:r>
          </a:p>
          <a:p>
            <a:pPr>
              <a:lnSpc>
                <a:spcPct val="150000"/>
              </a:lnSpc>
            </a:pPr>
            <a:r>
              <a:rPr lang="en-US" altLang="en-US" sz="2000"/>
              <a:t>The number plate image has numbers and letters on it separated by a white-colored area.</a:t>
            </a:r>
          </a:p>
          <a:p>
            <a:pPr>
              <a:lnSpc>
                <a:spcPct val="150000"/>
              </a:lnSpc>
            </a:pPr>
            <a:r>
              <a:rPr lang="en-US" altLang="en-US" sz="2000"/>
              <a:t> Therefore, more rectangles get produced for a number plate image than other images. Thus, the image with the number plate is successfully identified. </a:t>
            </a:r>
          </a:p>
          <a:p>
            <a:endParaRPr lang="en-IN" altLang="en-US" sz="2000"/>
          </a:p>
        </p:txBody>
      </p:sp>
      <p:sp>
        <p:nvSpPr>
          <p:cNvPr id="50179" name="Text Placeholder 3">
            <a:extLst>
              <a:ext uri="{FF2B5EF4-FFF2-40B4-BE49-F238E27FC236}">
                <a16:creationId xmlns:a16="http://schemas.microsoft.com/office/drawing/2014/main" id="{E1E36068-CC10-629A-60F3-D3563036C9DD}"/>
              </a:ext>
            </a:extLst>
          </p:cNvPr>
          <p:cNvSpPr>
            <a:spLocks noGrp="1"/>
          </p:cNvSpPr>
          <p:nvPr>
            <p:ph type="body" sz="quarter" idx="13"/>
          </p:nvPr>
        </p:nvSpPr>
        <p:spPr/>
        <p:txBody>
          <a:bodyPr/>
          <a:lstStyle/>
          <a:p>
            <a:r>
              <a:rPr lang="en-US" altLang="en-US"/>
              <a:t>CMRCET-CSE</a:t>
            </a:r>
            <a:endParaRPr lang="en-IN" altLang="en-US"/>
          </a:p>
        </p:txBody>
      </p:sp>
      <p:sp>
        <p:nvSpPr>
          <p:cNvPr id="50180" name="Slide Number Placeholder 4">
            <a:extLst>
              <a:ext uri="{FF2B5EF4-FFF2-40B4-BE49-F238E27FC236}">
                <a16:creationId xmlns:a16="http://schemas.microsoft.com/office/drawing/2014/main" id="{A4EF426F-1CFA-CCB0-1491-5A63501EAC22}"/>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29D3E8E4-402C-467D-89A0-3E6C97915805}" type="slidenum">
              <a:rPr lang="en-US" altLang="en-US" sz="1600"/>
              <a:pPr>
                <a:spcBef>
                  <a:spcPct val="0"/>
                </a:spcBef>
                <a:buFontTx/>
                <a:buNone/>
              </a:pPr>
              <a:t>38</a:t>
            </a:fld>
            <a:endParaRPr lang="en-US" altLang="en-US" sz="1600"/>
          </a:p>
        </p:txBody>
      </p:sp>
      <p:sp>
        <p:nvSpPr>
          <p:cNvPr id="6" name="Title 1">
            <a:extLst>
              <a:ext uri="{FF2B5EF4-FFF2-40B4-BE49-F238E27FC236}">
                <a16:creationId xmlns:a16="http://schemas.microsoft.com/office/drawing/2014/main" id="{39A175E1-21FF-BC29-0EAB-DEE89326248A}"/>
              </a:ext>
            </a:extLst>
          </p:cNvPr>
          <p:cNvSpPr>
            <a:spLocks noGrp="1"/>
          </p:cNvSpPr>
          <p:nvPr>
            <p:ph type="title"/>
          </p:nvPr>
        </p:nvSpPr>
        <p:spPr>
          <a:xfrm>
            <a:off x="457200" y="-96838"/>
            <a:ext cx="8229600" cy="1143001"/>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Tree>
  </p:cSld>
  <p:clrMapOvr>
    <a:masterClrMapping/>
  </p:clrMapOvr>
  <p:transition>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362D29-5AE3-F9D0-51BB-C160C5FA5BBA}"/>
              </a:ext>
            </a:extLst>
          </p:cNvPr>
          <p:cNvSpPr>
            <a:spLocks noGrp="1"/>
          </p:cNvSpPr>
          <p:nvPr>
            <p:ph sz="half" idx="1"/>
          </p:nvPr>
        </p:nvSpPr>
        <p:spPr>
          <a:xfrm>
            <a:off x="457200" y="1600200"/>
            <a:ext cx="5486400" cy="4724400"/>
          </a:xfrm>
        </p:spPr>
        <p:txBody>
          <a:bodyPr/>
          <a:lstStyle/>
          <a:p>
            <a:pPr marL="0" indent="0">
              <a:buFont typeface="Arial" panose="020B0604020202020204" pitchFamily="34" charset="0"/>
              <a:buNone/>
              <a:defRPr/>
            </a:pPr>
            <a:r>
              <a:rPr lang="en-US" sz="2300" b="1" dirty="0"/>
              <a:t>Number plate detection for non-helmeted motorcyclists</a:t>
            </a:r>
            <a:endParaRPr lang="en-US" sz="2000" b="1" dirty="0"/>
          </a:p>
          <a:p>
            <a:pPr>
              <a:lnSpc>
                <a:spcPct val="150000"/>
              </a:lnSpc>
              <a:defRPr/>
            </a:pPr>
            <a:r>
              <a:rPr lang="en-US" sz="2000" dirty="0"/>
              <a:t>Input motorcyclist image is first converted to grayscale. </a:t>
            </a:r>
          </a:p>
          <a:p>
            <a:pPr>
              <a:lnSpc>
                <a:spcPct val="150000"/>
              </a:lnSpc>
              <a:defRPr/>
            </a:pPr>
            <a:r>
              <a:rPr lang="en-US" sz="2000" dirty="0"/>
              <a:t>Then, it is thresholded. </a:t>
            </a:r>
          </a:p>
          <a:p>
            <a:pPr>
              <a:lnSpc>
                <a:spcPct val="150000"/>
              </a:lnSpc>
              <a:defRPr/>
            </a:pPr>
            <a:r>
              <a:rPr lang="en-US" sz="2000" dirty="0"/>
              <a:t>After this, the binary image obtained is inverted. </a:t>
            </a:r>
          </a:p>
          <a:p>
            <a:pPr>
              <a:lnSpc>
                <a:spcPct val="150000"/>
              </a:lnSpc>
              <a:defRPr/>
            </a:pPr>
            <a:r>
              <a:rPr lang="en-US" sz="2000" dirty="0"/>
              <a:t>Now, the contours are found out.</a:t>
            </a:r>
          </a:p>
          <a:p>
            <a:pPr>
              <a:lnSpc>
                <a:spcPct val="150000"/>
              </a:lnSpc>
              <a:defRPr/>
            </a:pPr>
            <a:r>
              <a:rPr lang="en-US" sz="2000" dirty="0"/>
              <a:t> Minimum area rectangles are generated around the contours. </a:t>
            </a:r>
          </a:p>
        </p:txBody>
      </p:sp>
      <p:sp>
        <p:nvSpPr>
          <p:cNvPr id="51203" name="Slide Number Placeholder 4">
            <a:extLst>
              <a:ext uri="{FF2B5EF4-FFF2-40B4-BE49-F238E27FC236}">
                <a16:creationId xmlns:a16="http://schemas.microsoft.com/office/drawing/2014/main" id="{2D1D5989-C875-FDB4-2902-7404CF831CD7}"/>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CA3C468A-0AA7-4C78-B212-D5E768349A0D}" type="slidenum">
              <a:rPr lang="en-US" altLang="en-US" sz="1600">
                <a:solidFill>
                  <a:srgbClr val="254061"/>
                </a:solidFill>
              </a:rPr>
              <a:pPr>
                <a:spcBef>
                  <a:spcPct val="0"/>
                </a:spcBef>
                <a:buFontTx/>
                <a:buNone/>
              </a:pPr>
              <a:t>39</a:t>
            </a:fld>
            <a:endParaRPr lang="en-US" altLang="en-US" sz="1600">
              <a:solidFill>
                <a:srgbClr val="254061"/>
              </a:solidFill>
            </a:endParaRPr>
          </a:p>
        </p:txBody>
      </p:sp>
      <p:pic>
        <p:nvPicPr>
          <p:cNvPr id="51204" name="Content Placeholder 5">
            <a:extLst>
              <a:ext uri="{FF2B5EF4-FFF2-40B4-BE49-F238E27FC236}">
                <a16:creationId xmlns:a16="http://schemas.microsoft.com/office/drawing/2014/main" id="{4F944124-CA27-B29F-C772-B7E27A937AA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5781675" y="1752600"/>
            <a:ext cx="3362325" cy="4114800"/>
          </a:xfrm>
        </p:spPr>
      </p:pic>
      <p:sp>
        <p:nvSpPr>
          <p:cNvPr id="7" name="Title 1">
            <a:extLst>
              <a:ext uri="{FF2B5EF4-FFF2-40B4-BE49-F238E27FC236}">
                <a16:creationId xmlns:a16="http://schemas.microsoft.com/office/drawing/2014/main" id="{57957D7D-6D7B-0206-7D5C-97DFD701109C}"/>
              </a:ext>
            </a:extLst>
          </p:cNvPr>
          <p:cNvSpPr>
            <a:spLocks noGrp="1"/>
          </p:cNvSpPr>
          <p:nvPr>
            <p:ph type="title"/>
          </p:nvPr>
        </p:nvSpPr>
        <p:spPr>
          <a:xfrm>
            <a:off x="442913" y="-58738"/>
            <a:ext cx="8229600" cy="1143001"/>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
        <p:nvSpPr>
          <p:cNvPr id="51206" name="Rectangle 7">
            <a:extLst>
              <a:ext uri="{FF2B5EF4-FFF2-40B4-BE49-F238E27FC236}">
                <a16:creationId xmlns:a16="http://schemas.microsoft.com/office/drawing/2014/main" id="{F3540C04-1098-9165-9352-743BDC0F3C6E}"/>
              </a:ext>
            </a:extLst>
          </p:cNvPr>
          <p:cNvSpPr>
            <a:spLocks noChangeArrowheads="1"/>
          </p:cNvSpPr>
          <p:nvPr/>
        </p:nvSpPr>
        <p:spPr bwMode="auto">
          <a:xfrm>
            <a:off x="152400" y="6519863"/>
            <a:ext cx="1450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600"/>
              <a:t>CMRCET-CSE</a:t>
            </a:r>
            <a:endParaRPr lang="en-IN" altLang="en-US" sz="1600"/>
          </a:p>
        </p:txBody>
      </p:sp>
    </p:spTree>
  </p:cSld>
  <p:clrMapOvr>
    <a:masterClrMapping/>
  </p:clrMapOvr>
  <p:transition>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C146-4B3D-1047-8653-CCE4B7B957F1}"/>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Abstract</a:t>
            </a:r>
          </a:p>
        </p:txBody>
      </p:sp>
      <p:sp>
        <p:nvSpPr>
          <p:cNvPr id="24579" name="Content Placeholder 2">
            <a:extLst>
              <a:ext uri="{FF2B5EF4-FFF2-40B4-BE49-F238E27FC236}">
                <a16:creationId xmlns:a16="http://schemas.microsoft.com/office/drawing/2014/main" id="{93554E4B-064A-CC4F-5333-6699DBB57725}"/>
              </a:ext>
            </a:extLst>
          </p:cNvPr>
          <p:cNvSpPr>
            <a:spLocks noGrp="1"/>
          </p:cNvSpPr>
          <p:nvPr>
            <p:ph idx="1"/>
          </p:nvPr>
        </p:nvSpPr>
        <p:spPr>
          <a:xfrm>
            <a:off x="457200" y="1533525"/>
            <a:ext cx="8229600" cy="4410075"/>
          </a:xfrm>
        </p:spPr>
        <p:txBody>
          <a:bodyPr/>
          <a:lstStyle/>
          <a:p>
            <a:pPr marL="285750" indent="-285750" algn="just">
              <a:lnSpc>
                <a:spcPct val="150000"/>
              </a:lnSpc>
              <a:spcAft>
                <a:spcPts val="1000"/>
              </a:spcAft>
              <a:defRPr/>
            </a:pPr>
            <a:r>
              <a:rPr lang="en-IN" sz="2000" dirty="0">
                <a:solidFill>
                  <a:srgbClr val="262626"/>
                </a:solidFill>
                <a:ea typeface="Calibri" panose="020F0502020204030204" pitchFamily="34" charset="0"/>
              </a:rPr>
              <a:t>Motorcycles have always been the primary mode of transport in developing countries. In recent years, there has been a rise in motorcycle accidents. One of the major reasons for fatalities in accidents is the motorcyclist not wearing a protective helmet.</a:t>
            </a:r>
          </a:p>
          <a:p>
            <a:pPr marL="285750" indent="-285750" algn="just">
              <a:lnSpc>
                <a:spcPct val="150000"/>
              </a:lnSpc>
              <a:spcAft>
                <a:spcPts val="1000"/>
              </a:spcAft>
              <a:defRPr/>
            </a:pPr>
            <a:r>
              <a:rPr lang="en-IN" sz="2000" dirty="0">
                <a:solidFill>
                  <a:srgbClr val="262626"/>
                </a:solidFill>
                <a:ea typeface="Calibri" panose="020F0502020204030204" pitchFamily="34" charset="0"/>
              </a:rPr>
              <a:t> The most prevalent method for ensuring that motorcyclists wear helmets is traffic police manually monitoring motorcyclists at road junctions or through CCTV footage and penalizing those without helmets. But, it requires human intervention and effort.</a:t>
            </a:r>
          </a:p>
          <a:p>
            <a:pPr marL="0" indent="0" algn="just">
              <a:lnSpc>
                <a:spcPct val="150000"/>
              </a:lnSpc>
              <a:spcAft>
                <a:spcPts val="1000"/>
              </a:spcAft>
              <a:buFont typeface="Arial" panose="020B0604020202020204" pitchFamily="34" charset="0"/>
              <a:buNone/>
              <a:defRPr/>
            </a:pPr>
            <a:endParaRPr lang="en-IN" sz="1800" dirty="0">
              <a:latin typeface="Calibri" panose="020F0502020204030204" pitchFamily="34" charset="0"/>
              <a:ea typeface="Calibri" panose="020F0502020204030204" pitchFamily="34" charset="0"/>
            </a:endParaRPr>
          </a:p>
        </p:txBody>
      </p:sp>
      <p:sp>
        <p:nvSpPr>
          <p:cNvPr id="24580" name="Text Placeholder 3">
            <a:extLst>
              <a:ext uri="{FF2B5EF4-FFF2-40B4-BE49-F238E27FC236}">
                <a16:creationId xmlns:a16="http://schemas.microsoft.com/office/drawing/2014/main" id="{67051290-F572-C037-49C4-AFA555137290}"/>
              </a:ext>
            </a:extLst>
          </p:cNvPr>
          <p:cNvSpPr>
            <a:spLocks noGrp="1"/>
          </p:cNvSpPr>
          <p:nvPr>
            <p:ph type="body" sz="quarter" idx="13"/>
          </p:nvPr>
        </p:nvSpPr>
        <p:spPr/>
        <p:txBody>
          <a:bodyPr/>
          <a:lstStyle/>
          <a:p>
            <a:pPr eaLnBrk="1" hangingPunct="1"/>
            <a:r>
              <a:rPr lang="en-US" altLang="en-US"/>
              <a:t>CMRCET-CSE</a:t>
            </a:r>
          </a:p>
        </p:txBody>
      </p:sp>
      <p:sp>
        <p:nvSpPr>
          <p:cNvPr id="24581" name="Slide Number Placeholder 4">
            <a:extLst>
              <a:ext uri="{FF2B5EF4-FFF2-40B4-BE49-F238E27FC236}">
                <a16:creationId xmlns:a16="http://schemas.microsoft.com/office/drawing/2014/main" id="{519092B2-F725-8521-3B1C-26A05FC6490E}"/>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ED0C79C3-C1AB-409C-BF9E-CE33C3592B60}" type="slidenum">
              <a:rPr lang="en-US" altLang="en-US" sz="1600"/>
              <a:pPr>
                <a:spcBef>
                  <a:spcPct val="0"/>
                </a:spcBef>
                <a:buFontTx/>
                <a:buNone/>
              </a:pPr>
              <a:t>4</a:t>
            </a:fld>
            <a:endParaRPr lang="en-US" altLang="en-US" sz="1600"/>
          </a:p>
        </p:txBody>
      </p:sp>
    </p:spTree>
  </p:cSld>
  <p:clrMapOvr>
    <a:masterClrMapping/>
  </p:clrMapOvr>
  <p:transition>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899964-C409-11A3-F298-2531A1BC962C}"/>
              </a:ext>
            </a:extLst>
          </p:cNvPr>
          <p:cNvSpPr>
            <a:spLocks noGrp="1"/>
          </p:cNvSpPr>
          <p:nvPr>
            <p:ph idx="1"/>
          </p:nvPr>
        </p:nvSpPr>
        <p:spPr>
          <a:xfrm>
            <a:off x="457200" y="1122363"/>
            <a:ext cx="8229600" cy="4525962"/>
          </a:xfrm>
        </p:spPr>
        <p:txBody>
          <a:bodyPr/>
          <a:lstStyle/>
          <a:p>
            <a:pPr>
              <a:lnSpc>
                <a:spcPct val="150000"/>
              </a:lnSpc>
              <a:defRPr/>
            </a:pPr>
            <a:r>
              <a:rPr lang="en-US" sz="2400" b="1" dirty="0"/>
              <a:t>Segmentation of individual characters on the detected number plate</a:t>
            </a:r>
          </a:p>
          <a:p>
            <a:pPr marL="0" indent="0">
              <a:lnSpc>
                <a:spcPct val="150000"/>
              </a:lnSpc>
              <a:buFont typeface="Arial" panose="020B0604020202020204" pitchFamily="34" charset="0"/>
              <a:buNone/>
              <a:defRPr/>
            </a:pPr>
            <a:r>
              <a:rPr lang="en-US" sz="2000" b="1" dirty="0"/>
              <a:t> </a:t>
            </a:r>
            <a:r>
              <a:rPr lang="en-US" sz="2000" dirty="0"/>
              <a:t>Individual characters on the number plate are segmented by </a:t>
            </a:r>
            <a:r>
              <a:rPr lang="en-US" sz="2000" dirty="0" err="1"/>
              <a:t>thresholding</a:t>
            </a:r>
            <a:r>
              <a:rPr lang="en-US" sz="2000" dirty="0"/>
              <a:t> the image for black color and finding contours. Their characters are then sent for Optical Character Recognition (OCR).</a:t>
            </a:r>
          </a:p>
          <a:p>
            <a:pPr>
              <a:lnSpc>
                <a:spcPct val="150000"/>
              </a:lnSpc>
              <a:defRPr/>
            </a:pPr>
            <a:r>
              <a:rPr lang="en-US" sz="2000" b="1" dirty="0"/>
              <a:t> </a:t>
            </a:r>
            <a:r>
              <a:rPr lang="en-US" sz="2400" b="1" dirty="0"/>
              <a:t>Optical Character Recognition of segmented characters</a:t>
            </a:r>
            <a:r>
              <a:rPr lang="en-US" sz="2400" dirty="0"/>
              <a:t> </a:t>
            </a:r>
          </a:p>
          <a:p>
            <a:pPr marL="0" indent="0">
              <a:lnSpc>
                <a:spcPct val="150000"/>
              </a:lnSpc>
              <a:buFont typeface="Arial" panose="020B0604020202020204" pitchFamily="34" charset="0"/>
              <a:buNone/>
              <a:defRPr/>
            </a:pPr>
            <a:r>
              <a:rPr lang="en-US" sz="2000" dirty="0"/>
              <a:t>Google’s Tesseract Optical Character Recognition is used to recognize the characters on the number plate and the output is stored, which can be used by Transport Office to penalize the concerned motorcyclists. </a:t>
            </a:r>
            <a:endParaRPr lang="en-IN" sz="2000" dirty="0"/>
          </a:p>
        </p:txBody>
      </p:sp>
      <p:sp>
        <p:nvSpPr>
          <p:cNvPr id="52227" name="Text Placeholder 3">
            <a:extLst>
              <a:ext uri="{FF2B5EF4-FFF2-40B4-BE49-F238E27FC236}">
                <a16:creationId xmlns:a16="http://schemas.microsoft.com/office/drawing/2014/main" id="{3C87E4A0-BAD8-21A8-7B8F-EF4D085DCB6E}"/>
              </a:ext>
            </a:extLst>
          </p:cNvPr>
          <p:cNvSpPr>
            <a:spLocks noGrp="1"/>
          </p:cNvSpPr>
          <p:nvPr>
            <p:ph type="body" sz="quarter" idx="13"/>
          </p:nvPr>
        </p:nvSpPr>
        <p:spPr/>
        <p:txBody>
          <a:bodyPr/>
          <a:lstStyle/>
          <a:p>
            <a:r>
              <a:rPr lang="en-US" altLang="en-US"/>
              <a:t>CMRCET-CSE</a:t>
            </a:r>
            <a:endParaRPr lang="en-IN" altLang="en-US"/>
          </a:p>
        </p:txBody>
      </p:sp>
      <p:sp>
        <p:nvSpPr>
          <p:cNvPr id="52228" name="Slide Number Placeholder 4">
            <a:extLst>
              <a:ext uri="{FF2B5EF4-FFF2-40B4-BE49-F238E27FC236}">
                <a16:creationId xmlns:a16="http://schemas.microsoft.com/office/drawing/2014/main" id="{CE571A07-1A6E-21EA-317B-A55725B1FFC8}"/>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3A780032-D749-4E64-A8FF-65002FD513C8}" type="slidenum">
              <a:rPr lang="en-US" altLang="en-US" sz="1600"/>
              <a:pPr>
                <a:spcBef>
                  <a:spcPct val="0"/>
                </a:spcBef>
                <a:buFontTx/>
                <a:buNone/>
              </a:pPr>
              <a:t>40</a:t>
            </a:fld>
            <a:endParaRPr lang="en-US" altLang="en-US" sz="1600"/>
          </a:p>
        </p:txBody>
      </p:sp>
      <p:sp>
        <p:nvSpPr>
          <p:cNvPr id="6" name="Title 1">
            <a:extLst>
              <a:ext uri="{FF2B5EF4-FFF2-40B4-BE49-F238E27FC236}">
                <a16:creationId xmlns:a16="http://schemas.microsoft.com/office/drawing/2014/main" id="{F2F628D7-5D6A-273C-F939-14EDB6FCC46B}"/>
              </a:ext>
            </a:extLst>
          </p:cNvPr>
          <p:cNvSpPr>
            <a:spLocks noGrp="1"/>
          </p:cNvSpPr>
          <p:nvPr>
            <p:ph type="title"/>
          </p:nvPr>
        </p:nvSpPr>
        <p:spPr>
          <a:xfrm>
            <a:off x="436563" y="-20638"/>
            <a:ext cx="8229600" cy="1143001"/>
          </a:xfrm>
        </p:spPr>
        <p:txBody>
          <a:bodyPr/>
          <a:lstStyle/>
          <a:p>
            <a:pPr eaLnBrk="1" hangingPunct="1">
              <a:defRPr/>
            </a:pPr>
            <a:r>
              <a:rPr lang="en-US" b="1" dirty="0">
                <a:effectLst>
                  <a:outerShdw blurRad="38100" dist="38100" dir="2700000" algn="tl">
                    <a:srgbClr val="000000">
                      <a:alpha val="43137"/>
                    </a:srgbClr>
                  </a:outerShdw>
                </a:effectLst>
              </a:rPr>
              <a:t>Implementation</a:t>
            </a:r>
          </a:p>
        </p:txBody>
      </p:sp>
    </p:spTree>
  </p:cSld>
  <p:clrMapOvr>
    <a:masterClrMapping/>
  </p:clrMapOvr>
  <p:transition>
    <p:push di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2">
            <a:extLst>
              <a:ext uri="{FF2B5EF4-FFF2-40B4-BE49-F238E27FC236}">
                <a16:creationId xmlns:a16="http://schemas.microsoft.com/office/drawing/2014/main" id="{2EBF7951-5590-ACAE-44F5-0E4CCD04F8C6}"/>
              </a:ext>
            </a:extLst>
          </p:cNvPr>
          <p:cNvSpPr>
            <a:spLocks noGrp="1"/>
          </p:cNvSpPr>
          <p:nvPr>
            <p:ph idx="1"/>
          </p:nvPr>
        </p:nvSpPr>
        <p:spPr/>
        <p:txBody>
          <a:bodyPr/>
          <a:lstStyle/>
          <a:p>
            <a:pPr>
              <a:lnSpc>
                <a:spcPct val="150000"/>
              </a:lnSpc>
            </a:pPr>
            <a:r>
              <a:rPr lang="en-US" altLang="en-US" sz="2000"/>
              <a:t>The following are the steps which will be followed during processing. </a:t>
            </a:r>
          </a:p>
          <a:p>
            <a:pPr lvl="1">
              <a:lnSpc>
                <a:spcPct val="150000"/>
              </a:lnSpc>
            </a:pPr>
            <a:r>
              <a:rPr lang="en-US" altLang="en-US" sz="2000"/>
              <a:t>Upload the photo</a:t>
            </a:r>
          </a:p>
          <a:p>
            <a:pPr lvl="1">
              <a:lnSpc>
                <a:spcPct val="150000"/>
              </a:lnSpc>
            </a:pPr>
            <a:r>
              <a:rPr lang="en-US" altLang="en-US" sz="1200"/>
              <a:t> </a:t>
            </a:r>
            <a:r>
              <a:rPr lang="en-US" altLang="en-US" sz="2000"/>
              <a:t>Background removal. </a:t>
            </a:r>
          </a:p>
          <a:p>
            <a:pPr lvl="1">
              <a:lnSpc>
                <a:spcPct val="150000"/>
              </a:lnSpc>
            </a:pPr>
            <a:r>
              <a:rPr lang="en-US" altLang="en-US" sz="2000"/>
              <a:t>Segmentation of two-wheelers. </a:t>
            </a:r>
          </a:p>
          <a:p>
            <a:pPr lvl="1">
              <a:lnSpc>
                <a:spcPct val="150000"/>
              </a:lnSpc>
            </a:pPr>
            <a:r>
              <a:rPr lang="en-US" altLang="en-US" sz="2000"/>
              <a:t>Detection of helmet. </a:t>
            </a:r>
          </a:p>
          <a:p>
            <a:pPr lvl="1">
              <a:lnSpc>
                <a:spcPct val="150000"/>
              </a:lnSpc>
            </a:pPr>
            <a:r>
              <a:rPr lang="en-US" altLang="en-US" sz="2000"/>
              <a:t>If helmet not detected then number plate recognition. </a:t>
            </a:r>
            <a:endParaRPr lang="en-IN" altLang="en-US" sz="2000"/>
          </a:p>
        </p:txBody>
      </p:sp>
      <p:sp>
        <p:nvSpPr>
          <p:cNvPr id="53251" name="Text Placeholder 3">
            <a:extLst>
              <a:ext uri="{FF2B5EF4-FFF2-40B4-BE49-F238E27FC236}">
                <a16:creationId xmlns:a16="http://schemas.microsoft.com/office/drawing/2014/main" id="{871380BA-AC26-BBF9-4E96-D989E267B644}"/>
              </a:ext>
            </a:extLst>
          </p:cNvPr>
          <p:cNvSpPr>
            <a:spLocks noGrp="1"/>
          </p:cNvSpPr>
          <p:nvPr>
            <p:ph type="body" sz="quarter" idx="13"/>
          </p:nvPr>
        </p:nvSpPr>
        <p:spPr/>
        <p:txBody>
          <a:bodyPr/>
          <a:lstStyle/>
          <a:p>
            <a:r>
              <a:rPr lang="en-US" altLang="en-US"/>
              <a:t>CMRCET-CSE</a:t>
            </a:r>
            <a:endParaRPr lang="en-IN" altLang="en-US"/>
          </a:p>
        </p:txBody>
      </p:sp>
      <p:sp>
        <p:nvSpPr>
          <p:cNvPr id="53252" name="Slide Number Placeholder 4">
            <a:extLst>
              <a:ext uri="{FF2B5EF4-FFF2-40B4-BE49-F238E27FC236}">
                <a16:creationId xmlns:a16="http://schemas.microsoft.com/office/drawing/2014/main" id="{CEA70521-0003-59A9-5922-9C645E4000CC}"/>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8D668A8B-6F70-438C-8DB2-594B0264A0A1}" type="slidenum">
              <a:rPr lang="en-US" altLang="en-US" sz="1600"/>
              <a:pPr>
                <a:spcBef>
                  <a:spcPct val="0"/>
                </a:spcBef>
                <a:buFontTx/>
                <a:buNone/>
              </a:pPr>
              <a:t>41</a:t>
            </a:fld>
            <a:endParaRPr lang="en-US" altLang="en-US" sz="1600"/>
          </a:p>
        </p:txBody>
      </p:sp>
      <p:sp>
        <p:nvSpPr>
          <p:cNvPr id="6" name="Title 1">
            <a:extLst>
              <a:ext uri="{FF2B5EF4-FFF2-40B4-BE49-F238E27FC236}">
                <a16:creationId xmlns:a16="http://schemas.microsoft.com/office/drawing/2014/main" id="{994C40DD-E1C7-21E6-73B7-D868823F9FD3}"/>
              </a:ext>
            </a:extLst>
          </p:cNvPr>
          <p:cNvSpPr>
            <a:spLocks noGrp="1"/>
          </p:cNvSpPr>
          <p:nvPr>
            <p:ph type="title"/>
          </p:nvPr>
        </p:nvSpPr>
        <p:spPr>
          <a:xfrm>
            <a:off x="457200" y="0"/>
            <a:ext cx="8229600" cy="1143000"/>
          </a:xfrm>
        </p:spPr>
        <p:txBody>
          <a:bodyPr/>
          <a:lstStyle/>
          <a:p>
            <a:pPr eaLnBrk="1" hangingPunct="1">
              <a:defRPr/>
            </a:pPr>
            <a:r>
              <a:rPr lang="en-US" b="1" dirty="0">
                <a:effectLst>
                  <a:outerShdw blurRad="38100" dist="38100" dir="2700000" algn="tl">
                    <a:srgbClr val="000000">
                      <a:alpha val="43137"/>
                    </a:srgbClr>
                  </a:outerShdw>
                </a:effectLst>
              </a:rPr>
              <a:t>Plan of Execution </a:t>
            </a:r>
          </a:p>
        </p:txBody>
      </p:sp>
    </p:spTree>
  </p:cSld>
  <p:clrMapOvr>
    <a:masterClrMapping/>
  </p:clrMapOvr>
  <p:transition>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Content Placeholder 5">
            <a:extLst>
              <a:ext uri="{FF2B5EF4-FFF2-40B4-BE49-F238E27FC236}">
                <a16:creationId xmlns:a16="http://schemas.microsoft.com/office/drawing/2014/main" id="{4EA597E5-B86C-AC8B-E7BA-87F7C8B3C3F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048000" y="838200"/>
            <a:ext cx="3362325" cy="4948238"/>
          </a:xfrm>
        </p:spPr>
      </p:pic>
      <p:sp>
        <p:nvSpPr>
          <p:cNvPr id="54275" name="Text Placeholder 3">
            <a:extLst>
              <a:ext uri="{FF2B5EF4-FFF2-40B4-BE49-F238E27FC236}">
                <a16:creationId xmlns:a16="http://schemas.microsoft.com/office/drawing/2014/main" id="{0898E117-0BC1-53DE-3E97-A9E96837EEAC}"/>
              </a:ext>
            </a:extLst>
          </p:cNvPr>
          <p:cNvSpPr>
            <a:spLocks noGrp="1"/>
          </p:cNvSpPr>
          <p:nvPr>
            <p:ph type="body" sz="quarter" idx="13"/>
          </p:nvPr>
        </p:nvSpPr>
        <p:spPr/>
        <p:txBody>
          <a:bodyPr/>
          <a:lstStyle/>
          <a:p>
            <a:r>
              <a:rPr lang="en-US" altLang="en-US"/>
              <a:t>CMRCET-CSE</a:t>
            </a:r>
            <a:endParaRPr lang="en-IN" altLang="en-US"/>
          </a:p>
          <a:p>
            <a:endParaRPr lang="en-IN" altLang="en-US"/>
          </a:p>
        </p:txBody>
      </p:sp>
      <p:sp>
        <p:nvSpPr>
          <p:cNvPr id="54276" name="Slide Number Placeholder 4">
            <a:extLst>
              <a:ext uri="{FF2B5EF4-FFF2-40B4-BE49-F238E27FC236}">
                <a16:creationId xmlns:a16="http://schemas.microsoft.com/office/drawing/2014/main" id="{3BAE7A5F-B8D7-A3EA-25C2-386729F7B8BA}"/>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964C33B8-D54F-4045-BD4C-83868F6705BD}" type="slidenum">
              <a:rPr lang="en-US" altLang="en-US" sz="1600"/>
              <a:pPr>
                <a:spcBef>
                  <a:spcPct val="0"/>
                </a:spcBef>
                <a:buFontTx/>
                <a:buNone/>
              </a:pPr>
              <a:t>42</a:t>
            </a:fld>
            <a:endParaRPr lang="en-US" altLang="en-US" sz="1600"/>
          </a:p>
        </p:txBody>
      </p:sp>
      <p:sp>
        <p:nvSpPr>
          <p:cNvPr id="7" name="Title 1">
            <a:extLst>
              <a:ext uri="{FF2B5EF4-FFF2-40B4-BE49-F238E27FC236}">
                <a16:creationId xmlns:a16="http://schemas.microsoft.com/office/drawing/2014/main" id="{DE83C243-FC81-1832-0343-251F08612157}"/>
              </a:ext>
            </a:extLst>
          </p:cNvPr>
          <p:cNvSpPr>
            <a:spLocks noGrp="1"/>
          </p:cNvSpPr>
          <p:nvPr>
            <p:ph type="title"/>
          </p:nvPr>
        </p:nvSpPr>
        <p:spPr>
          <a:xfrm>
            <a:off x="457200" y="-152400"/>
            <a:ext cx="8229600" cy="1143000"/>
          </a:xfrm>
        </p:spPr>
        <p:txBody>
          <a:bodyPr/>
          <a:lstStyle/>
          <a:p>
            <a:pPr eaLnBrk="1" hangingPunct="1">
              <a:defRPr/>
            </a:pPr>
            <a:r>
              <a:rPr lang="en-US" b="1" dirty="0">
                <a:effectLst>
                  <a:outerShdw blurRad="38100" dist="38100" dir="2700000" algn="tl">
                    <a:srgbClr val="000000">
                      <a:alpha val="43137"/>
                    </a:srgbClr>
                  </a:outerShdw>
                </a:effectLst>
              </a:rPr>
              <a:t>Plan of Execution </a:t>
            </a:r>
          </a:p>
        </p:txBody>
      </p:sp>
      <p:pic>
        <p:nvPicPr>
          <p:cNvPr id="54278" name="Picture 7">
            <a:extLst>
              <a:ext uri="{FF2B5EF4-FFF2-40B4-BE49-F238E27FC236}">
                <a16:creationId xmlns:a16="http://schemas.microsoft.com/office/drawing/2014/main" id="{6421A154-D4A8-976F-4F5D-66D3F9A2838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29000" y="5786438"/>
            <a:ext cx="1766888"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F77BA3-366F-BA11-2612-8BED1C3AC712}"/>
              </a:ext>
            </a:extLst>
          </p:cNvPr>
          <p:cNvSpPr>
            <a:spLocks noGrp="1"/>
          </p:cNvSpPr>
          <p:nvPr>
            <p:ph type="sldNum" sz="quarter" idx="10"/>
          </p:nvPr>
        </p:nvSpPr>
        <p:spPr/>
        <p:txBody>
          <a:bodyPr/>
          <a:lstStyle/>
          <a:p>
            <a:fld id="{1A5EAB82-9F98-47E1-9B40-F8F672928E45}" type="slidenum">
              <a:rPr lang="en-US" altLang="en-US" smtClean="0"/>
              <a:pPr/>
              <a:t>43</a:t>
            </a:fld>
            <a:endParaRPr lang="en-US" altLang="en-US"/>
          </a:p>
        </p:txBody>
      </p:sp>
      <p:sp>
        <p:nvSpPr>
          <p:cNvPr id="3" name="TextBox 2">
            <a:extLst>
              <a:ext uri="{FF2B5EF4-FFF2-40B4-BE49-F238E27FC236}">
                <a16:creationId xmlns:a16="http://schemas.microsoft.com/office/drawing/2014/main" id="{94905D71-01FA-935E-937D-4CC5ED4B5252}"/>
              </a:ext>
            </a:extLst>
          </p:cNvPr>
          <p:cNvSpPr txBox="1"/>
          <p:nvPr/>
        </p:nvSpPr>
        <p:spPr>
          <a:xfrm>
            <a:off x="533400" y="640512"/>
            <a:ext cx="8077200" cy="5576976"/>
          </a:xfrm>
          <a:prstGeom prst="rect">
            <a:avLst/>
          </a:prstGeom>
          <a:noFill/>
        </p:spPr>
        <p:txBody>
          <a:bodyPr wrap="square" rtlCol="0">
            <a:spAutoFit/>
          </a:bodyPr>
          <a:lstStyle/>
          <a:p>
            <a:pPr>
              <a:lnSpc>
                <a:spcPct val="150000"/>
              </a:lnSpc>
            </a:pPr>
            <a:endParaRPr lang="en-US" sz="2000" b="1" dirty="0">
              <a:latin typeface="Times New Roman" panose="02020603050405020304" pitchFamily="18" charset="0"/>
              <a:cs typeface="Times New Roman" panose="02020603050405020304" pitchFamily="18" charset="0"/>
            </a:endParaRPr>
          </a:p>
          <a:p>
            <a:pPr>
              <a:lnSpc>
                <a:spcPct val="150000"/>
              </a:lnSpc>
            </a:pPr>
            <a:r>
              <a:rPr lang="en-US" sz="2000" dirty="0">
                <a:latin typeface="Times New Roman" panose="02020603050405020304" pitchFamily="18" charset="0"/>
                <a:cs typeface="Times New Roman" panose="02020603050405020304" pitchFamily="18" charset="0"/>
              </a:rPr>
              <a:t>We have described a framework for the automatic detection of motorcycle riders without helmets from CCTV video and automatic retrieval of vehicle license number plates for such motorcyclists. The use of Convolutional Neural Networks (CNNs) and transfer learning has helped in achieving good accuracy in the detection of motorcyclists not wearing helmets. The accuracy obtained was 98.72%. But, only the detection of such motorcyclists is not sufficient for taking action against them. So, the system also recognizes the number plates of their motorcycles and stores them. The stored number plates can be then used by Transport Office to get information about the motorcyclists from their database of licensed vehicles. Concerned motorcyclists can then be penalized for a breach of law.</a:t>
            </a:r>
            <a:endParaRPr lang="en-I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731DDF0-C915-7F58-303C-69469111772C}"/>
              </a:ext>
            </a:extLst>
          </p:cNvPr>
          <p:cNvSpPr txBox="1"/>
          <p:nvPr/>
        </p:nvSpPr>
        <p:spPr>
          <a:xfrm>
            <a:off x="2514600" y="345432"/>
            <a:ext cx="4582274" cy="1046440"/>
          </a:xfrm>
          <a:prstGeom prst="rect">
            <a:avLst/>
          </a:prstGeom>
          <a:noFill/>
        </p:spPr>
        <p:txBody>
          <a:bodyPr wrap="square">
            <a:spAutoFit/>
          </a:bodyPr>
          <a:lstStyle/>
          <a:p>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p>
          <a:p>
            <a:endParaRPr lang="en-IN" dirty="0"/>
          </a:p>
        </p:txBody>
      </p:sp>
    </p:spTree>
    <p:extLst>
      <p:ext uri="{BB962C8B-B14F-4D97-AF65-F5344CB8AC3E}">
        <p14:creationId xmlns:p14="http://schemas.microsoft.com/office/powerpoint/2010/main" val="2982558159"/>
      </p:ext>
    </p:extLst>
  </p:cSld>
  <p:clrMapOvr>
    <a:masterClrMapping/>
  </p:clrMapOvr>
  <p:transition>
    <p:push di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193AD58-585F-7F92-FB0F-916F8C81FD4C}"/>
              </a:ext>
            </a:extLst>
          </p:cNvPr>
          <p:cNvSpPr>
            <a:spLocks noGrp="1"/>
          </p:cNvSpPr>
          <p:nvPr>
            <p:ph type="sldNum" sz="quarter" idx="10"/>
          </p:nvPr>
        </p:nvSpPr>
        <p:spPr/>
        <p:txBody>
          <a:bodyPr/>
          <a:lstStyle/>
          <a:p>
            <a:fld id="{1A5EAB82-9F98-47E1-9B40-F8F672928E45}" type="slidenum">
              <a:rPr lang="en-US" altLang="en-US" smtClean="0"/>
              <a:pPr/>
              <a:t>44</a:t>
            </a:fld>
            <a:endParaRPr lang="en-US" altLang="en-US"/>
          </a:p>
        </p:txBody>
      </p:sp>
      <p:sp>
        <p:nvSpPr>
          <p:cNvPr id="3" name="TextBox 2">
            <a:extLst>
              <a:ext uri="{FF2B5EF4-FFF2-40B4-BE49-F238E27FC236}">
                <a16:creationId xmlns:a16="http://schemas.microsoft.com/office/drawing/2014/main" id="{50580F79-70DE-24B4-4BA1-4B850E66AC33}"/>
              </a:ext>
            </a:extLst>
          </p:cNvPr>
          <p:cNvSpPr txBox="1"/>
          <p:nvPr/>
        </p:nvSpPr>
        <p:spPr>
          <a:xfrm>
            <a:off x="685800" y="1143000"/>
            <a:ext cx="7924800" cy="5601533"/>
          </a:xfrm>
          <a:prstGeom prst="rect">
            <a:avLst/>
          </a:prstGeom>
          <a:noFill/>
        </p:spPr>
        <p:txBody>
          <a:bodyPr wrap="square" rtlCol="0">
            <a:spAutoFit/>
          </a:bodyPr>
          <a:lstStyle/>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[1] </a:t>
            </a:r>
            <a:r>
              <a:rPr lang="en-IN" sz="2000" dirty="0" err="1">
                <a:latin typeface="Times New Roman" panose="02020603050405020304" pitchFamily="18" charset="0"/>
                <a:cs typeface="Times New Roman" panose="02020603050405020304" pitchFamily="18" charset="0"/>
              </a:rPr>
              <a:t>Yogameena</a:t>
            </a:r>
            <a:r>
              <a:rPr lang="en-IN" sz="2000" dirty="0">
                <a:latin typeface="Times New Roman" panose="02020603050405020304" pitchFamily="18" charset="0"/>
                <a:cs typeface="Times New Roman" panose="02020603050405020304" pitchFamily="18" charset="0"/>
              </a:rPr>
              <a:t>, B.: Deep learning-based helmet wear analysis of a motorcycle rider for intelligent surveillance system. IET </a:t>
            </a:r>
            <a:r>
              <a:rPr lang="en-IN" sz="2000" dirty="0" err="1">
                <a:latin typeface="Times New Roman" panose="02020603050405020304" pitchFamily="18" charset="0"/>
                <a:cs typeface="Times New Roman" panose="02020603050405020304" pitchFamily="18" charset="0"/>
              </a:rPr>
              <a:t>Intell</a:t>
            </a:r>
            <a:r>
              <a:rPr lang="en-IN" sz="2000" dirty="0">
                <a:latin typeface="Times New Roman" panose="02020603050405020304" pitchFamily="18" charset="0"/>
                <a:cs typeface="Times New Roman" panose="02020603050405020304" pitchFamily="18" charset="0"/>
              </a:rPr>
              <a:t>. Transp. Syst. 13(7), 1190– 1198 (2019)</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[2] </a:t>
            </a:r>
            <a:r>
              <a:rPr lang="en-IN" sz="2000" dirty="0" err="1">
                <a:latin typeface="Times New Roman" panose="02020603050405020304" pitchFamily="18" charset="0"/>
                <a:cs typeface="Times New Roman" panose="02020603050405020304" pitchFamily="18" charset="0"/>
              </a:rPr>
              <a:t>Allamki</a:t>
            </a:r>
            <a:r>
              <a:rPr lang="en-IN" sz="2000" dirty="0">
                <a:latin typeface="Times New Roman" panose="02020603050405020304" pitchFamily="18" charset="0"/>
                <a:cs typeface="Times New Roman" panose="02020603050405020304" pitchFamily="18" charset="0"/>
              </a:rPr>
              <a:t>, L., et al.: Helmet detection using machine learning and automatic license plate recognition. International Research Journal of Engineering and Technology 06(12), 5 (2019) </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[3] Khan, F.A.: Helmet and number plate detection of motorcyclists using deep learning and advanced machine vision techniques. In: 2020 Second International Conference on Inventive Research in Computing Applications (ICIRCA), Coimbatore, India, 15–17 July 2020 </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[4] Redmon, J., Farhadi, A.: YOLOv3: an Incremental Improvement. arXiv:1804.02767 [cs], (2018)</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endParaRPr lang="en-IN" dirty="0"/>
          </a:p>
        </p:txBody>
      </p:sp>
      <p:sp>
        <p:nvSpPr>
          <p:cNvPr id="5" name="TextBox 4">
            <a:extLst>
              <a:ext uri="{FF2B5EF4-FFF2-40B4-BE49-F238E27FC236}">
                <a16:creationId xmlns:a16="http://schemas.microsoft.com/office/drawing/2014/main" id="{108FCCEE-46B4-6E05-21CF-58F44EE5CA25}"/>
              </a:ext>
            </a:extLst>
          </p:cNvPr>
          <p:cNvSpPr txBox="1"/>
          <p:nvPr/>
        </p:nvSpPr>
        <p:spPr>
          <a:xfrm>
            <a:off x="3200400" y="304800"/>
            <a:ext cx="4582274"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1697948469"/>
      </p:ext>
    </p:extLst>
  </p:cSld>
  <p:clrMapOvr>
    <a:masterClrMapping/>
  </p:clrMapOvr>
  <p:transition>
    <p:push di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911D12E-8E1B-ACEA-77A3-C2ED70FC4641}"/>
              </a:ext>
            </a:extLst>
          </p:cNvPr>
          <p:cNvSpPr>
            <a:spLocks noGrp="1"/>
          </p:cNvSpPr>
          <p:nvPr>
            <p:ph type="sldNum" sz="quarter" idx="10"/>
          </p:nvPr>
        </p:nvSpPr>
        <p:spPr/>
        <p:txBody>
          <a:bodyPr/>
          <a:lstStyle/>
          <a:p>
            <a:fld id="{1A5EAB82-9F98-47E1-9B40-F8F672928E45}" type="slidenum">
              <a:rPr lang="en-US" altLang="en-US" smtClean="0"/>
              <a:pPr/>
              <a:t>45</a:t>
            </a:fld>
            <a:endParaRPr lang="en-US" altLang="en-US"/>
          </a:p>
        </p:txBody>
      </p:sp>
      <p:sp>
        <p:nvSpPr>
          <p:cNvPr id="3" name="TextBox 2">
            <a:extLst>
              <a:ext uri="{FF2B5EF4-FFF2-40B4-BE49-F238E27FC236}">
                <a16:creationId xmlns:a16="http://schemas.microsoft.com/office/drawing/2014/main" id="{2318A1C2-831C-7018-20BB-213B3459873F}"/>
              </a:ext>
            </a:extLst>
          </p:cNvPr>
          <p:cNvSpPr txBox="1"/>
          <p:nvPr/>
        </p:nvSpPr>
        <p:spPr>
          <a:xfrm>
            <a:off x="609600" y="1143000"/>
            <a:ext cx="8229600" cy="5940088"/>
          </a:xfrm>
          <a:prstGeom prst="rect">
            <a:avLst/>
          </a:prstGeom>
          <a:noFill/>
        </p:spPr>
        <p:txBody>
          <a:bodyPr wrap="square" rtlCol="0">
            <a:spAutoFit/>
          </a:bodyPr>
          <a:lstStyle/>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[5] Saumya, A., et al.: Machine learning based surveillance system for detection of bike riders without helmet and triple rides. In: 2020 International Conference on Smart Electronics and Communication (ICOSEC), Trichy, India, 10–12 Sept. 2020</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[1].    Automatic Number Plate Recognition for Motorcyclists Riding Without Helmet. Proceeding of the 2018 IEEE International Conference on Current Trends toward Converging Technologies, Coimbatore, India. Yogiraj Kulkarni, Shubhangi </a:t>
            </a:r>
            <a:r>
              <a:rPr lang="en-IN" sz="2000" dirty="0" err="1">
                <a:latin typeface="Times New Roman" panose="02020603050405020304" pitchFamily="18" charset="0"/>
                <a:cs typeface="Times New Roman" panose="02020603050405020304" pitchFamily="18" charset="0"/>
              </a:rPr>
              <a:t>Bodkhe</a:t>
            </a:r>
            <a:r>
              <a:rPr lang="en-IN" sz="2000" dirty="0">
                <a:latin typeface="Times New Roman" panose="02020603050405020304" pitchFamily="18" charset="0"/>
                <a:cs typeface="Times New Roman" panose="02020603050405020304" pitchFamily="18" charset="0"/>
              </a:rPr>
              <a:t>, Amit </a:t>
            </a:r>
            <a:r>
              <a:rPr lang="en-IN" sz="2000" dirty="0" err="1">
                <a:latin typeface="Times New Roman" panose="02020603050405020304" pitchFamily="18" charset="0"/>
                <a:cs typeface="Times New Roman" panose="02020603050405020304" pitchFamily="18" charset="0"/>
              </a:rPr>
              <a:t>Kamthe</a:t>
            </a:r>
            <a:r>
              <a:rPr lang="en-IN" sz="2000" dirty="0">
                <a:latin typeface="Times New Roman" panose="02020603050405020304" pitchFamily="18" charset="0"/>
                <a:cs typeface="Times New Roman" panose="02020603050405020304" pitchFamily="18" charset="0"/>
              </a:rPr>
              <a:t>, Archana Patil.</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[2].	R. Silva, K. Aires, T. Santos, K. Abdala, R. </a:t>
            </a:r>
            <a:r>
              <a:rPr lang="en-IN" sz="2000" dirty="0" err="1">
                <a:latin typeface="Times New Roman" panose="02020603050405020304" pitchFamily="18" charset="0"/>
                <a:cs typeface="Times New Roman" panose="02020603050405020304" pitchFamily="18" charset="0"/>
              </a:rPr>
              <a:t>Veras</a:t>
            </a:r>
            <a:r>
              <a:rPr lang="en-IN" sz="2000" dirty="0">
                <a:latin typeface="Times New Roman" panose="02020603050405020304" pitchFamily="18" charset="0"/>
                <a:cs typeface="Times New Roman" panose="02020603050405020304" pitchFamily="18" charset="0"/>
              </a:rPr>
              <a:t> and A. Soares, "Automatic detection of motorcyclists without a helmet," 2013 XXXIX Latin American Computing Conference	(CLEI), </a:t>
            </a:r>
            <a:r>
              <a:rPr lang="en-IN" sz="2000" dirty="0" err="1">
                <a:latin typeface="Times New Roman" panose="02020603050405020304" pitchFamily="18" charset="0"/>
                <a:cs typeface="Times New Roman" panose="02020603050405020304" pitchFamily="18" charset="0"/>
              </a:rPr>
              <a:t>Naiguata</a:t>
            </a:r>
            <a:r>
              <a:rPr lang="en-IN" sz="2000" dirty="0">
                <a:latin typeface="Times New Roman" panose="02020603050405020304" pitchFamily="18" charset="0"/>
                <a:cs typeface="Times New Roman" panose="02020603050405020304" pitchFamily="18" charset="0"/>
              </a:rPr>
              <a:t>, 2013.</a:t>
            </a: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[3].	J. </a:t>
            </a:r>
            <a:r>
              <a:rPr lang="en-IN" sz="2000" dirty="0" err="1">
                <a:latin typeface="Times New Roman" panose="02020603050405020304" pitchFamily="18" charset="0"/>
                <a:cs typeface="Times New Roman" panose="02020603050405020304" pitchFamily="18" charset="0"/>
              </a:rPr>
              <a:t>Chiverton</a:t>
            </a:r>
            <a:r>
              <a:rPr lang="en-IN" sz="2000" dirty="0">
                <a:latin typeface="Times New Roman" panose="02020603050405020304" pitchFamily="18" charset="0"/>
                <a:cs typeface="Times New Roman" panose="02020603050405020304" pitchFamily="18" charset="0"/>
              </a:rPr>
              <a:t>, "Helmet presence classification with motorcycle detection and tracking," in IET Intelligent Transport Systems, vol. 6, no. 3, pp. 259-269, September 2012.</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399C7984-9780-077B-1974-691A8A94B677}"/>
              </a:ext>
            </a:extLst>
          </p:cNvPr>
          <p:cNvSpPr txBox="1"/>
          <p:nvPr/>
        </p:nvSpPr>
        <p:spPr>
          <a:xfrm>
            <a:off x="2971800" y="349586"/>
            <a:ext cx="4582274" cy="769441"/>
          </a:xfrm>
          <a:prstGeom prst="rect">
            <a:avLst/>
          </a:prstGeom>
          <a:noFill/>
        </p:spPr>
        <p:txBody>
          <a:bodyPr wrap="square">
            <a:spAutoFit/>
          </a:bodyPr>
          <a:lstStyle/>
          <a:p>
            <a:r>
              <a:rPr lang="en-IN"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457588605"/>
      </p:ext>
    </p:extLst>
  </p:cSld>
  <p:clrMapOvr>
    <a:masterClrMapping/>
  </p:clrMapOvr>
  <p:transition>
    <p:push dir="u"/>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1">
            <a:extLst>
              <a:ext uri="{FF2B5EF4-FFF2-40B4-BE49-F238E27FC236}">
                <a16:creationId xmlns:a16="http://schemas.microsoft.com/office/drawing/2014/main" id="{3ED176E7-165A-4012-6A9E-700960541E8E}"/>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263E2318-5B4C-4793-8BFE-B0C1934B454F}" type="slidenum">
              <a:rPr lang="en-US" altLang="en-US" sz="1600">
                <a:solidFill>
                  <a:srgbClr val="254061"/>
                </a:solidFill>
              </a:rPr>
              <a:pPr>
                <a:spcBef>
                  <a:spcPct val="0"/>
                </a:spcBef>
                <a:buFontTx/>
                <a:buNone/>
              </a:pPr>
              <a:t>46</a:t>
            </a:fld>
            <a:endParaRPr lang="en-US" altLang="en-US" sz="1600">
              <a:solidFill>
                <a:srgbClr val="254061"/>
              </a:solidFill>
            </a:endParaRPr>
          </a:p>
        </p:txBody>
      </p:sp>
      <p:sp>
        <p:nvSpPr>
          <p:cNvPr id="55299" name="Rectangle 3">
            <a:extLst>
              <a:ext uri="{FF2B5EF4-FFF2-40B4-BE49-F238E27FC236}">
                <a16:creationId xmlns:a16="http://schemas.microsoft.com/office/drawing/2014/main" id="{8179224D-4FD5-F7B5-8AF0-949B898393DA}"/>
              </a:ext>
            </a:extLst>
          </p:cNvPr>
          <p:cNvSpPr>
            <a:spLocks noChangeArrowheads="1"/>
          </p:cNvSpPr>
          <p:nvPr/>
        </p:nvSpPr>
        <p:spPr bwMode="auto">
          <a:xfrm>
            <a:off x="228600" y="6534150"/>
            <a:ext cx="14509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600"/>
              <a:t>CMRCET-CSE</a:t>
            </a:r>
            <a:endParaRPr lang="en-IN" altLang="en-US" sz="1600"/>
          </a:p>
        </p:txBody>
      </p:sp>
      <p:sp>
        <p:nvSpPr>
          <p:cNvPr id="55300" name="AutoShape 2" descr="73,752 Thank You Text Stock Photos, Pictures &amp; Royalty-Free Images - iStock  | Thank you text vector, Thank you text message, Thank you text bubble">
            <a:extLst>
              <a:ext uri="{FF2B5EF4-FFF2-40B4-BE49-F238E27FC236}">
                <a16:creationId xmlns:a16="http://schemas.microsoft.com/office/drawing/2014/main" id="{3EAC4474-EB1F-A5A4-42A5-56525ED83257}"/>
              </a:ext>
            </a:extLst>
          </p:cNvPr>
          <p:cNvSpPr>
            <a:spLocks noChangeAspect="1" noChangeArrowheads="1"/>
          </p:cNvSpPr>
          <p:nvPr/>
        </p:nvSpPr>
        <p:spPr bwMode="auto">
          <a:xfrm>
            <a:off x="155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pic>
        <p:nvPicPr>
          <p:cNvPr id="55301" name="Picture 5">
            <a:extLst>
              <a:ext uri="{FF2B5EF4-FFF2-40B4-BE49-F238E27FC236}">
                <a16:creationId xmlns:a16="http://schemas.microsoft.com/office/drawing/2014/main" id="{81365AE4-0A2A-DCC7-A73F-8878F83C255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2286000"/>
            <a:ext cx="4860925"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Content Placeholder 2">
            <a:extLst>
              <a:ext uri="{FF2B5EF4-FFF2-40B4-BE49-F238E27FC236}">
                <a16:creationId xmlns:a16="http://schemas.microsoft.com/office/drawing/2014/main" id="{B6FF3176-6BA1-DE20-F7D6-E578A34BFAF1}"/>
              </a:ext>
            </a:extLst>
          </p:cNvPr>
          <p:cNvSpPr>
            <a:spLocks noGrp="1"/>
          </p:cNvSpPr>
          <p:nvPr>
            <p:ph idx="1"/>
          </p:nvPr>
        </p:nvSpPr>
        <p:spPr>
          <a:xfrm>
            <a:off x="457200" y="1295400"/>
            <a:ext cx="8229600" cy="4525963"/>
          </a:xfrm>
        </p:spPr>
        <p:txBody>
          <a:bodyPr/>
          <a:lstStyle/>
          <a:p>
            <a:pPr marL="285750" indent="-285750" algn="just">
              <a:lnSpc>
                <a:spcPct val="150000"/>
              </a:lnSpc>
              <a:spcAft>
                <a:spcPts val="1000"/>
              </a:spcAft>
            </a:pPr>
            <a:r>
              <a:rPr lang="en-IN" altLang="en-US" sz="2000">
                <a:solidFill>
                  <a:srgbClr val="262626"/>
                </a:solidFill>
                <a:cs typeface="Calibri" panose="020F0502020204030204" pitchFamily="34" charset="0"/>
              </a:rPr>
              <a:t>The proposed system first does background subtraction from video to get moving objects. Then, moving objects are classified as motorcyclists or non-motorcyclists.</a:t>
            </a:r>
          </a:p>
          <a:p>
            <a:pPr marL="285750" indent="-285750" algn="just">
              <a:lnSpc>
                <a:spcPct val="150000"/>
              </a:lnSpc>
              <a:spcAft>
                <a:spcPts val="1000"/>
              </a:spcAft>
            </a:pPr>
            <a:r>
              <a:rPr lang="en-IN" altLang="en-US" sz="2000">
                <a:solidFill>
                  <a:srgbClr val="262626"/>
                </a:solidFill>
                <a:cs typeface="Calibri" panose="020F0502020204030204" pitchFamily="34" charset="0"/>
              </a:rPr>
              <a:t>For the classified motorcyclists, the head portion is located and it is classified as helmet or non-helmet. Finally, for identified motorcyclists without helmets, the motorcycle number plate is detected and the characters on it are extracted. </a:t>
            </a:r>
          </a:p>
          <a:p>
            <a:pPr marL="285750" indent="-285750" algn="just">
              <a:lnSpc>
                <a:spcPct val="150000"/>
              </a:lnSpc>
              <a:spcAft>
                <a:spcPts val="1000"/>
              </a:spcAft>
            </a:pPr>
            <a:r>
              <a:rPr lang="en-IN" altLang="en-US" sz="2000">
                <a:solidFill>
                  <a:srgbClr val="262626"/>
                </a:solidFill>
                <a:cs typeface="Calibri" panose="020F0502020204030204" pitchFamily="34" charset="0"/>
              </a:rPr>
              <a:t>The proposed system uses Convolutional Neural Networks trained using transfer learning on top of a pre-trained model for classification which has helped in achieving greater accuracy</a:t>
            </a:r>
            <a:endParaRPr lang="en-IN" altLang="en-US" sz="2000"/>
          </a:p>
        </p:txBody>
      </p:sp>
      <p:sp>
        <p:nvSpPr>
          <p:cNvPr id="26627" name="Text Placeholder 3">
            <a:extLst>
              <a:ext uri="{FF2B5EF4-FFF2-40B4-BE49-F238E27FC236}">
                <a16:creationId xmlns:a16="http://schemas.microsoft.com/office/drawing/2014/main" id="{74FF2E80-E6C1-CD0A-FAC0-AF0CEF6781C6}"/>
              </a:ext>
            </a:extLst>
          </p:cNvPr>
          <p:cNvSpPr>
            <a:spLocks noGrp="1"/>
          </p:cNvSpPr>
          <p:nvPr>
            <p:ph type="body" sz="quarter" idx="13"/>
          </p:nvPr>
        </p:nvSpPr>
        <p:spPr/>
        <p:txBody>
          <a:bodyPr/>
          <a:lstStyle/>
          <a:p>
            <a:r>
              <a:rPr lang="en-US" altLang="en-US"/>
              <a:t>CMRCET-CSE</a:t>
            </a:r>
            <a:endParaRPr lang="en-IN" altLang="en-US"/>
          </a:p>
        </p:txBody>
      </p:sp>
      <p:sp>
        <p:nvSpPr>
          <p:cNvPr id="26628" name="Slide Number Placeholder 4">
            <a:extLst>
              <a:ext uri="{FF2B5EF4-FFF2-40B4-BE49-F238E27FC236}">
                <a16:creationId xmlns:a16="http://schemas.microsoft.com/office/drawing/2014/main" id="{A7087B94-4247-6C09-7953-5CC141A2AA39}"/>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BEB594FD-7995-4ABD-A8B4-DA40A1207B5A}" type="slidenum">
              <a:rPr lang="en-US" altLang="en-US" sz="1600"/>
              <a:pPr>
                <a:spcBef>
                  <a:spcPct val="0"/>
                </a:spcBef>
                <a:buFontTx/>
                <a:buNone/>
              </a:pPr>
              <a:t>5</a:t>
            </a:fld>
            <a:endParaRPr lang="en-US" altLang="en-US" sz="1600"/>
          </a:p>
        </p:txBody>
      </p:sp>
      <p:sp>
        <p:nvSpPr>
          <p:cNvPr id="6" name="Title 1">
            <a:extLst>
              <a:ext uri="{FF2B5EF4-FFF2-40B4-BE49-F238E27FC236}">
                <a16:creationId xmlns:a16="http://schemas.microsoft.com/office/drawing/2014/main" id="{7A5E0993-F13F-B354-B24B-EC416B9E2974}"/>
              </a:ext>
            </a:extLst>
          </p:cNvPr>
          <p:cNvSpPr>
            <a:spLocks noGrp="1"/>
          </p:cNvSpPr>
          <p:nvPr>
            <p:ph type="title"/>
          </p:nvPr>
        </p:nvSpPr>
        <p:spPr>
          <a:xfrm>
            <a:off x="471488" y="-7938"/>
            <a:ext cx="8229600" cy="1143001"/>
          </a:xfrm>
        </p:spPr>
        <p:txBody>
          <a:bodyPr/>
          <a:lstStyle/>
          <a:p>
            <a:pPr eaLnBrk="1" hangingPunct="1">
              <a:defRPr/>
            </a:pPr>
            <a:r>
              <a:rPr lang="en-US" b="1" dirty="0">
                <a:effectLst>
                  <a:outerShdw blurRad="38100" dist="38100" dir="2700000" algn="tl">
                    <a:srgbClr val="000000">
                      <a:alpha val="43137"/>
                    </a:srgbClr>
                  </a:outerShdw>
                </a:effectLst>
              </a:rPr>
              <a:t>Abstract</a:t>
            </a:r>
          </a:p>
        </p:txBody>
      </p:sp>
    </p:spTree>
  </p:cSld>
  <p:clrMapOvr>
    <a:masterClrMapping/>
  </p:clrMapOvr>
  <p:transition>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2">
            <a:extLst>
              <a:ext uri="{FF2B5EF4-FFF2-40B4-BE49-F238E27FC236}">
                <a16:creationId xmlns:a16="http://schemas.microsoft.com/office/drawing/2014/main" id="{04985161-CF78-4B36-4CEC-1B718E29D1AD}"/>
              </a:ext>
            </a:extLst>
          </p:cNvPr>
          <p:cNvSpPr>
            <a:spLocks noGrp="1"/>
          </p:cNvSpPr>
          <p:nvPr>
            <p:ph idx="1"/>
          </p:nvPr>
        </p:nvSpPr>
        <p:spPr>
          <a:xfrm>
            <a:off x="463550" y="1041400"/>
            <a:ext cx="8229600" cy="5416550"/>
          </a:xfrm>
        </p:spPr>
        <p:txBody>
          <a:bodyPr/>
          <a:lstStyle/>
          <a:p>
            <a:pPr marL="285750" indent="-285750" algn="just">
              <a:lnSpc>
                <a:spcPct val="150000"/>
              </a:lnSpc>
              <a:buFont typeface="Wingdings" panose="05000000000000000000" pitchFamily="2" charset="2"/>
              <a:buChar char="Ø"/>
            </a:pPr>
            <a:r>
              <a:rPr lang="en-US" altLang="en-US" sz="2000"/>
              <a:t>Wearing a helmet by bike riders can significantly lessen the risks they face on the road. Because of the importance of wearing a helmet, governments have made it a crime to ride a bike without one, and they've implemented enforcement measures including random checks and other manual methods to detect those who do.</a:t>
            </a:r>
          </a:p>
          <a:p>
            <a:pPr marL="285750" indent="-285750" algn="just">
              <a:lnSpc>
                <a:spcPct val="150000"/>
              </a:lnSpc>
              <a:buFont typeface="Wingdings" panose="05000000000000000000" pitchFamily="2" charset="2"/>
              <a:buChar char="Ø"/>
            </a:pPr>
            <a:r>
              <a:rPr lang="en-US" altLang="en-US" sz="2000"/>
              <a:t>In contrast, the current image-based surveillance technologies are passive and require a lot of human intervention</a:t>
            </a:r>
            <a:endParaRPr lang="en-IN" altLang="en-US" sz="2000"/>
          </a:p>
        </p:txBody>
      </p:sp>
      <p:sp>
        <p:nvSpPr>
          <p:cNvPr id="27651" name="Slide Number Placeholder 4">
            <a:extLst>
              <a:ext uri="{FF2B5EF4-FFF2-40B4-BE49-F238E27FC236}">
                <a16:creationId xmlns:a16="http://schemas.microsoft.com/office/drawing/2014/main" id="{06039300-37F2-C772-1556-076972793B82}"/>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27378149-EE66-4168-8618-A8157D313F51}" type="slidenum">
              <a:rPr lang="en-US" altLang="en-US">
                <a:latin typeface="Times New Roman" panose="02020603050405020304" pitchFamily="18" charset="0"/>
                <a:cs typeface="Times New Roman" panose="02020603050405020304" pitchFamily="18" charset="0"/>
              </a:rPr>
              <a:pPr/>
              <a:t>6</a:t>
            </a:fld>
            <a:endParaRPr lang="en-US" altLang="en-US">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D2B3A5CA-3CE8-D338-023F-A16E37E79905}"/>
              </a:ext>
            </a:extLst>
          </p:cNvPr>
          <p:cNvSpPr>
            <a:spLocks noGrp="1"/>
          </p:cNvSpPr>
          <p:nvPr>
            <p:ph type="title"/>
          </p:nvPr>
        </p:nvSpPr>
        <p:spPr>
          <a:xfrm>
            <a:off x="463550" y="-76200"/>
            <a:ext cx="8229600" cy="1143000"/>
          </a:xfrm>
        </p:spPr>
        <p:txBody>
          <a:bodyPr/>
          <a:lstStyle/>
          <a:p>
            <a:pPr eaLnBrk="1" hangingPunct="1">
              <a:defRPr/>
            </a:pPr>
            <a:r>
              <a:rPr lang="en-US" b="1" dirty="0">
                <a:effectLst>
                  <a:outerShdw blurRad="38100" dist="38100" dir="2700000" algn="tl">
                    <a:srgbClr val="000000">
                      <a:alpha val="43137"/>
                    </a:srgbClr>
                  </a:outerShdw>
                </a:effectLst>
              </a:rPr>
              <a:t>Introduction</a:t>
            </a:r>
          </a:p>
        </p:txBody>
      </p:sp>
      <p:sp>
        <p:nvSpPr>
          <p:cNvPr id="27653" name="Text Placeholder 3">
            <a:extLst>
              <a:ext uri="{FF2B5EF4-FFF2-40B4-BE49-F238E27FC236}">
                <a16:creationId xmlns:a16="http://schemas.microsoft.com/office/drawing/2014/main" id="{D985D425-7B20-5310-126C-0A929053B5D7}"/>
              </a:ext>
            </a:extLst>
          </p:cNvPr>
          <p:cNvSpPr>
            <a:spLocks noGrp="1"/>
          </p:cNvSpPr>
          <p:nvPr>
            <p:ph type="body" sz="quarter" idx="13"/>
          </p:nvPr>
        </p:nvSpPr>
        <p:spPr/>
        <p:txBody>
          <a:bodyPr/>
          <a:lstStyle/>
          <a:p>
            <a:r>
              <a:rPr lang="en-US" altLang="en-US"/>
              <a:t>CMRCET-CSE</a:t>
            </a:r>
            <a:endParaRPr lang="en-IN" altLang="en-US"/>
          </a:p>
        </p:txBody>
      </p:sp>
      <p:pic>
        <p:nvPicPr>
          <p:cNvPr id="27654" name="Picture 14" descr="Traffic Police Safety Guide Wearing Helmet PNG White Transparent And  Clipart Image For Free Download - Lovepik | 401742922">
            <a:extLst>
              <a:ext uri="{FF2B5EF4-FFF2-40B4-BE49-F238E27FC236}">
                <a16:creationId xmlns:a16="http://schemas.microsoft.com/office/drawing/2014/main" id="{C3172458-C8BB-2CD3-7167-C2FE3FEADC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0" y="4343400"/>
            <a:ext cx="3619500" cy="1960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2">
            <a:extLst>
              <a:ext uri="{FF2B5EF4-FFF2-40B4-BE49-F238E27FC236}">
                <a16:creationId xmlns:a16="http://schemas.microsoft.com/office/drawing/2014/main" id="{BCA81EEE-D968-7411-6B12-97841EECFFE8}"/>
              </a:ext>
            </a:extLst>
          </p:cNvPr>
          <p:cNvSpPr>
            <a:spLocks noGrp="1"/>
          </p:cNvSpPr>
          <p:nvPr>
            <p:ph idx="1"/>
          </p:nvPr>
        </p:nvSpPr>
        <p:spPr/>
        <p:txBody>
          <a:bodyPr/>
          <a:lstStyle/>
          <a:p>
            <a:pPr marL="285750" indent="-285750" algn="just">
              <a:buFont typeface="Wingdings" panose="05000000000000000000" pitchFamily="2" charset="2"/>
              <a:buChar char="Ø"/>
            </a:pPr>
            <a:r>
              <a:rPr lang="en-US" altLang="en-US" sz="2000"/>
              <a:t>With automation, the monitoring of these violations will be more reliable and resilient, as well as lower the quantity of human resources required. In addition, a growing number of countries have implemented systems that use cameras to monitor people in public locations. </a:t>
            </a:r>
          </a:p>
          <a:p>
            <a:pPr marL="285750" indent="-285750" algn="just">
              <a:buFont typeface="Wingdings" panose="05000000000000000000" pitchFamily="2" charset="2"/>
              <a:buChar char="Ø"/>
            </a:pPr>
            <a:r>
              <a:rPr lang="en-US" altLang="en-US" sz="2000"/>
              <a:t>This automation is used to develop a system for detecting bike riders without helmets using existing security camera footage in real time</a:t>
            </a:r>
            <a:endParaRPr lang="en-IN" altLang="en-US" sz="2000"/>
          </a:p>
        </p:txBody>
      </p:sp>
      <p:sp>
        <p:nvSpPr>
          <p:cNvPr id="28675" name="Slide Number Placeholder 4">
            <a:extLst>
              <a:ext uri="{FF2B5EF4-FFF2-40B4-BE49-F238E27FC236}">
                <a16:creationId xmlns:a16="http://schemas.microsoft.com/office/drawing/2014/main" id="{E0721C82-C917-50FE-4B66-93FC07188033}"/>
              </a:ext>
            </a:extLst>
          </p:cNvPr>
          <p:cNvSpPr>
            <a:spLocks noGrp="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4596A9C1-4EE6-4392-A89A-BB824C716ABD}" type="slidenum">
              <a:rPr lang="en-US" altLang="en-US">
                <a:latin typeface="Times New Roman" panose="02020603050405020304" pitchFamily="18" charset="0"/>
                <a:cs typeface="Times New Roman" panose="02020603050405020304" pitchFamily="18" charset="0"/>
              </a:rPr>
              <a:pPr/>
              <a:t>7</a:t>
            </a:fld>
            <a:endParaRPr lang="en-US" altLang="en-US">
              <a:latin typeface="Times New Roman" panose="02020603050405020304" pitchFamily="18" charset="0"/>
              <a:cs typeface="Times New Roman" panose="02020603050405020304" pitchFamily="18" charset="0"/>
            </a:endParaRPr>
          </a:p>
        </p:txBody>
      </p:sp>
      <p:sp>
        <p:nvSpPr>
          <p:cNvPr id="28676" name="Text Placeholder 3">
            <a:extLst>
              <a:ext uri="{FF2B5EF4-FFF2-40B4-BE49-F238E27FC236}">
                <a16:creationId xmlns:a16="http://schemas.microsoft.com/office/drawing/2014/main" id="{A1FCAABB-C849-B029-9E52-B579AE4E5252}"/>
              </a:ext>
            </a:extLst>
          </p:cNvPr>
          <p:cNvSpPr>
            <a:spLocks noGrp="1"/>
          </p:cNvSpPr>
          <p:nvPr>
            <p:ph type="body" sz="quarter" idx="13"/>
          </p:nvPr>
        </p:nvSpPr>
        <p:spPr/>
        <p:txBody>
          <a:bodyPr/>
          <a:lstStyle/>
          <a:p>
            <a:r>
              <a:rPr lang="en-US" altLang="en-US"/>
              <a:t>CMRCET-CSE</a:t>
            </a:r>
            <a:endParaRPr lang="en-IN" altLang="en-US"/>
          </a:p>
        </p:txBody>
      </p:sp>
      <p:sp>
        <p:nvSpPr>
          <p:cNvPr id="7" name="Title 1">
            <a:extLst>
              <a:ext uri="{FF2B5EF4-FFF2-40B4-BE49-F238E27FC236}">
                <a16:creationId xmlns:a16="http://schemas.microsoft.com/office/drawing/2014/main" id="{BC98B56D-F451-6B7A-BBF8-E67EF696A4AE}"/>
              </a:ext>
            </a:extLst>
          </p:cNvPr>
          <p:cNvSpPr>
            <a:spLocks noGrp="1"/>
          </p:cNvSpPr>
          <p:nvPr>
            <p:ph type="title"/>
          </p:nvPr>
        </p:nvSpPr>
        <p:spPr/>
        <p:txBody>
          <a:bodyPr/>
          <a:lstStyle/>
          <a:p>
            <a:pPr eaLnBrk="1" hangingPunct="1">
              <a:defRPr/>
            </a:pPr>
            <a:r>
              <a:rPr lang="en-US" b="1" dirty="0">
                <a:effectLst>
                  <a:outerShdw blurRad="38100" dist="38100" dir="2700000" algn="tl">
                    <a:srgbClr val="000000">
                      <a:alpha val="43137"/>
                    </a:srgbClr>
                  </a:outerShdw>
                </a:effectLst>
              </a:rPr>
              <a:t>Introduction</a:t>
            </a:r>
          </a:p>
        </p:txBody>
      </p:sp>
      <p:pic>
        <p:nvPicPr>
          <p:cNvPr id="28678" name="Picture 7">
            <a:extLst>
              <a:ext uri="{FF2B5EF4-FFF2-40B4-BE49-F238E27FC236}">
                <a16:creationId xmlns:a16="http://schemas.microsoft.com/office/drawing/2014/main" id="{D57BE228-7EEE-3AF6-BECD-D312248B90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3863975"/>
            <a:ext cx="3390900" cy="226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7BFAE-CBB8-DFD4-6B31-C55FE1A8293C}"/>
              </a:ext>
            </a:extLst>
          </p:cNvPr>
          <p:cNvSpPr>
            <a:spLocks noGrp="1"/>
          </p:cNvSpPr>
          <p:nvPr>
            <p:ph type="title"/>
          </p:nvPr>
        </p:nvSpPr>
        <p:spPr>
          <a:xfrm>
            <a:off x="457200" y="30163"/>
            <a:ext cx="8229600" cy="1143000"/>
          </a:xfrm>
        </p:spPr>
        <p:txBody>
          <a:bodyPr/>
          <a:lstStyle/>
          <a:p>
            <a:pPr eaLnBrk="1" hangingPunct="1">
              <a:defRPr/>
            </a:pPr>
            <a:r>
              <a:rPr lang="en-US" b="1" dirty="0">
                <a:effectLst>
                  <a:outerShdw blurRad="38100" dist="38100" dir="2700000" algn="tl">
                    <a:srgbClr val="000000">
                      <a:alpha val="43137"/>
                    </a:srgbClr>
                  </a:outerShdw>
                </a:effectLst>
              </a:rPr>
              <a:t>Literature Review</a:t>
            </a:r>
          </a:p>
        </p:txBody>
      </p:sp>
      <p:sp>
        <p:nvSpPr>
          <p:cNvPr id="25603" name="Content Placeholder 2">
            <a:extLst>
              <a:ext uri="{FF2B5EF4-FFF2-40B4-BE49-F238E27FC236}">
                <a16:creationId xmlns:a16="http://schemas.microsoft.com/office/drawing/2014/main" id="{C7C94800-565D-0538-0739-5FC6B2CB336C}"/>
              </a:ext>
            </a:extLst>
          </p:cNvPr>
          <p:cNvSpPr>
            <a:spLocks noGrp="1"/>
          </p:cNvSpPr>
          <p:nvPr>
            <p:ph idx="1"/>
          </p:nvPr>
        </p:nvSpPr>
        <p:spPr>
          <a:xfrm>
            <a:off x="457200" y="1173163"/>
            <a:ext cx="8229600" cy="5227637"/>
          </a:xfrm>
        </p:spPr>
        <p:txBody>
          <a:bodyPr/>
          <a:lstStyle/>
          <a:p>
            <a:pPr eaLnBrk="1" hangingPunct="1">
              <a:lnSpc>
                <a:spcPct val="150000"/>
              </a:lnSpc>
              <a:defRPr/>
            </a:pPr>
            <a:r>
              <a:rPr lang="en-US" sz="2000" dirty="0"/>
              <a:t>Over the past years, multiple approaches have been proposed to solve the problem of helmet detection. They use a background subtraction method to detect and differentiate between moving vehicles.</a:t>
            </a:r>
          </a:p>
          <a:p>
            <a:pPr eaLnBrk="1" hangingPunct="1">
              <a:lnSpc>
                <a:spcPct val="150000"/>
              </a:lnSpc>
              <a:defRPr/>
            </a:pPr>
            <a:r>
              <a:rPr lang="en-US" sz="2000" dirty="0"/>
              <a:t> And they used Support Vector Machines (SVM) to classify helmets and human heads without helmets. </a:t>
            </a:r>
          </a:p>
          <a:p>
            <a:pPr eaLnBrk="1" hangingPunct="1">
              <a:lnSpc>
                <a:spcPct val="150000"/>
              </a:lnSpc>
              <a:defRPr/>
            </a:pPr>
            <a:r>
              <a:rPr lang="en-US" sz="2000" dirty="0"/>
              <a:t>Then they used Hough transform with SVM to detect the head of the motorcyclist. Additionally, they extend their work by multi-layer perception model for classification of various objects. </a:t>
            </a:r>
          </a:p>
          <a:p>
            <a:pPr marL="0" indent="0" eaLnBrk="1" hangingPunct="1">
              <a:buFont typeface="Arial" panose="020B0604020202020204" pitchFamily="34" charset="0"/>
              <a:buNone/>
              <a:defRPr/>
            </a:pPr>
            <a:endParaRPr lang="en-US" sz="2000" dirty="0"/>
          </a:p>
          <a:p>
            <a:pPr marL="0" indent="0" eaLnBrk="1" hangingPunct="1">
              <a:buFont typeface="Arial" panose="020B0604020202020204" pitchFamily="34" charset="0"/>
              <a:buNone/>
              <a:defRPr/>
            </a:pPr>
            <a:endParaRPr lang="en-US" altLang="en-US" sz="2000" dirty="0"/>
          </a:p>
        </p:txBody>
      </p:sp>
      <p:sp>
        <p:nvSpPr>
          <p:cNvPr id="29700" name="Text Placeholder 3">
            <a:extLst>
              <a:ext uri="{FF2B5EF4-FFF2-40B4-BE49-F238E27FC236}">
                <a16:creationId xmlns:a16="http://schemas.microsoft.com/office/drawing/2014/main" id="{05561D1A-37C2-BB27-231F-22B0CC9D93FA}"/>
              </a:ext>
            </a:extLst>
          </p:cNvPr>
          <p:cNvSpPr>
            <a:spLocks noGrp="1"/>
          </p:cNvSpPr>
          <p:nvPr>
            <p:ph type="body" sz="quarter" idx="13"/>
          </p:nvPr>
        </p:nvSpPr>
        <p:spPr/>
        <p:txBody>
          <a:bodyPr/>
          <a:lstStyle/>
          <a:p>
            <a:pPr eaLnBrk="1" hangingPunct="1"/>
            <a:r>
              <a:rPr lang="en-US" altLang="en-US"/>
              <a:t>CMRCET-CSE</a:t>
            </a:r>
          </a:p>
        </p:txBody>
      </p:sp>
      <p:sp>
        <p:nvSpPr>
          <p:cNvPr id="29701" name="Slide Number Placeholder 4">
            <a:extLst>
              <a:ext uri="{FF2B5EF4-FFF2-40B4-BE49-F238E27FC236}">
                <a16:creationId xmlns:a16="http://schemas.microsoft.com/office/drawing/2014/main" id="{80DD09D9-EDA0-1234-3100-F303B2084C39}"/>
              </a:ext>
            </a:extLst>
          </p:cNvPr>
          <p:cNvSpPr>
            <a:spLocks noGrp="1" noChangeArrowheads="1"/>
          </p:cNvSpPr>
          <p:nvPr>
            <p:ph type="sldNum"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24B26D4D-3F01-41E4-94D5-80472F8BC7B7}" type="slidenum">
              <a:rPr lang="en-US" altLang="en-US" sz="1600"/>
              <a:pPr>
                <a:spcBef>
                  <a:spcPct val="0"/>
                </a:spcBef>
                <a:buFontTx/>
                <a:buNone/>
              </a:pPr>
              <a:t>8</a:t>
            </a:fld>
            <a:endParaRPr lang="en-US" altLang="en-US" sz="1600"/>
          </a:p>
        </p:txBody>
      </p:sp>
      <p:pic>
        <p:nvPicPr>
          <p:cNvPr id="29702" name="Picture 4">
            <a:extLst>
              <a:ext uri="{FF2B5EF4-FFF2-40B4-BE49-F238E27FC236}">
                <a16:creationId xmlns:a16="http://schemas.microsoft.com/office/drawing/2014/main" id="{C63A3E75-A38D-5E62-CD17-F537223BBD3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11763" y="4527550"/>
            <a:ext cx="3779837"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1">
            <a:extLst>
              <a:ext uri="{FF2B5EF4-FFF2-40B4-BE49-F238E27FC236}">
                <a16:creationId xmlns:a16="http://schemas.microsoft.com/office/drawing/2014/main" id="{0F8058DC-1920-8FFA-97B1-2E9B942B1487}"/>
              </a:ext>
            </a:extLst>
          </p:cNvPr>
          <p:cNvSpPr>
            <a:spLocks noGrp="1"/>
          </p:cNvSpPr>
          <p:nvPr>
            <p:ph type="sldNum"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fld id="{A5296CA2-EC25-476C-8C1D-83936708CC06}" type="slidenum">
              <a:rPr lang="en-US" altLang="en-US" sz="1600">
                <a:solidFill>
                  <a:srgbClr val="254061"/>
                </a:solidFill>
              </a:rPr>
              <a:pPr>
                <a:spcBef>
                  <a:spcPct val="0"/>
                </a:spcBef>
                <a:buFontTx/>
                <a:buNone/>
              </a:pPr>
              <a:t>9</a:t>
            </a:fld>
            <a:endParaRPr lang="en-US" altLang="en-US" sz="1600">
              <a:solidFill>
                <a:srgbClr val="254061"/>
              </a:solidFill>
            </a:endParaRPr>
          </a:p>
        </p:txBody>
      </p:sp>
      <p:sp>
        <p:nvSpPr>
          <p:cNvPr id="4" name="TextBox 3">
            <a:extLst>
              <a:ext uri="{FF2B5EF4-FFF2-40B4-BE49-F238E27FC236}">
                <a16:creationId xmlns:a16="http://schemas.microsoft.com/office/drawing/2014/main" id="{92FC0E18-BFAE-34F0-7D5C-CDC4FA40C06B}"/>
              </a:ext>
            </a:extLst>
          </p:cNvPr>
          <p:cNvSpPr txBox="1"/>
          <p:nvPr/>
        </p:nvSpPr>
        <p:spPr>
          <a:xfrm>
            <a:off x="457200" y="1139825"/>
            <a:ext cx="8229600" cy="3632200"/>
          </a:xfrm>
          <a:prstGeom prst="rect">
            <a:avLst/>
          </a:prstGeom>
          <a:noFill/>
        </p:spPr>
        <p:txBody>
          <a:bodyPr>
            <a:spAutoFit/>
          </a:bodyPr>
          <a:lstStyle/>
          <a:p>
            <a:pPr marL="342900" indent="-342900" eaLnBrk="1" hangingPunct="1">
              <a:buFont typeface="Arial" panose="020B0604020202020204" pitchFamily="34" charset="0"/>
              <a:buChar char="•"/>
              <a:defRPr/>
            </a:pPr>
            <a:endParaRPr lang="en-US" sz="800" dirty="0">
              <a:latin typeface="Times New Roman" panose="02020603050405020304" pitchFamily="18" charset="0"/>
              <a:cs typeface="Times New Roman" panose="02020603050405020304" pitchFamily="18" charset="0"/>
            </a:endParaRPr>
          </a:p>
          <a:p>
            <a:pPr marL="342900" indent="-342900" eaLnBrk="1" hangingPunct="1">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A circle arc detection method based upon the Hough transform. They applied it to detect helmet on the surveillance system. </a:t>
            </a:r>
          </a:p>
          <a:p>
            <a:pPr marL="342900" indent="-342900" eaLnBrk="1" hangingPunct="1">
              <a:lnSpc>
                <a:spcPct val="150000"/>
              </a:lnSpc>
              <a:buFont typeface="Arial" panose="020B0604020202020204" pitchFamily="34" charset="0"/>
              <a:buChar char="•"/>
              <a:defRPr/>
            </a:pPr>
            <a:endParaRPr lang="en-US" sz="800" dirty="0">
              <a:latin typeface="Times New Roman" panose="02020603050405020304" pitchFamily="18" charset="0"/>
              <a:cs typeface="Times New Roman" panose="02020603050405020304" pitchFamily="18" charset="0"/>
            </a:endParaRPr>
          </a:p>
          <a:p>
            <a:pPr marL="342900" indent="-342900" eaLnBrk="1" hangingPunct="1">
              <a:lnSpc>
                <a:spcPct val="150000"/>
              </a:lnSpc>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The drawback of this work is that they only use geometric features to verify if any safety helmet exists in the set. Geometric features are not enough to find helmets. </a:t>
            </a:r>
          </a:p>
          <a:p>
            <a:pPr marL="285750" indent="-285750" algn="just">
              <a:buFont typeface="Arial" panose="020B0604020202020204" pitchFamily="34" charset="0"/>
              <a:buChar char="•"/>
              <a:defRP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defRP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defRPr/>
            </a:pPr>
            <a:endParaRPr lang="en-US" sz="2000" dirty="0"/>
          </a:p>
        </p:txBody>
      </p:sp>
      <p:sp>
        <p:nvSpPr>
          <p:cNvPr id="6" name="Title 1">
            <a:extLst>
              <a:ext uri="{FF2B5EF4-FFF2-40B4-BE49-F238E27FC236}">
                <a16:creationId xmlns:a16="http://schemas.microsoft.com/office/drawing/2014/main" id="{9E3246DD-4E5A-BDD8-3061-3C86A6E08EDD}"/>
              </a:ext>
            </a:extLst>
          </p:cNvPr>
          <p:cNvSpPr txBox="1">
            <a:spLocks/>
          </p:cNvSpPr>
          <p:nvPr/>
        </p:nvSpPr>
        <p:spPr>
          <a:xfrm>
            <a:off x="457200" y="246063"/>
            <a:ext cx="8229600" cy="1143000"/>
          </a:xfrm>
          <a:prstGeom prst="rect">
            <a:avLst/>
          </a:prstGeom>
        </p:spPr>
        <p:txBody>
          <a:bodyPr/>
          <a:lstStyle>
            <a:lvl1pPr algn="ctr" rtl="0" eaLnBrk="0" fontAlgn="base" hangingPunct="0">
              <a:spcBef>
                <a:spcPct val="0"/>
              </a:spcBef>
              <a:spcAft>
                <a:spcPct val="0"/>
              </a:spcAft>
              <a:defRPr sz="4400"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2pPr>
            <a:lvl3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3pPr>
            <a:lvl4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4pPr>
            <a:lvl5pPr algn="ctr" rtl="0" eaLnBrk="0" fontAlgn="base" hangingPunct="0">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5pPr>
            <a:lvl6pPr marL="4572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6pPr>
            <a:lvl7pPr marL="9144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7pPr>
            <a:lvl8pPr marL="13716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8pPr>
            <a:lvl9pPr marL="1828800" algn="ctr" rtl="0" fontAlgn="base">
              <a:spcBef>
                <a:spcPct val="0"/>
              </a:spcBef>
              <a:spcAft>
                <a:spcPct val="0"/>
              </a:spcAft>
              <a:defRPr sz="4400">
                <a:solidFill>
                  <a:schemeClr val="tx1"/>
                </a:solidFill>
                <a:latin typeface="Times New Roman" panose="02020603050405020304" pitchFamily="18" charset="0"/>
                <a:cs typeface="Times New Roman" panose="02020603050405020304" pitchFamily="18" charset="0"/>
              </a:defRPr>
            </a:lvl9pPr>
          </a:lstStyle>
          <a:p>
            <a:pPr eaLnBrk="1" hangingPunct="1">
              <a:defRPr/>
            </a:pPr>
            <a:r>
              <a:rPr lang="en-US" b="1" dirty="0">
                <a:effectLst>
                  <a:outerShdw blurRad="38100" dist="38100" dir="2700000" algn="tl">
                    <a:srgbClr val="000000">
                      <a:alpha val="43137"/>
                    </a:srgbClr>
                  </a:outerShdw>
                </a:effectLst>
              </a:rPr>
              <a:t>Literature Review</a:t>
            </a:r>
          </a:p>
        </p:txBody>
      </p:sp>
      <p:pic>
        <p:nvPicPr>
          <p:cNvPr id="30725" name="Picture 6">
            <a:extLst>
              <a:ext uri="{FF2B5EF4-FFF2-40B4-BE49-F238E27FC236}">
                <a16:creationId xmlns:a16="http://schemas.microsoft.com/office/drawing/2014/main" id="{6466D53B-791E-3B7A-D032-1EC220758B4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76600" y="3505200"/>
            <a:ext cx="3200400" cy="284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6" name="AutoShape 7" descr="blob:https://web.whatsapp.com/b0f12d95-6f96-431c-8537-5379943cdcae">
            <a:extLst>
              <a:ext uri="{FF2B5EF4-FFF2-40B4-BE49-F238E27FC236}">
                <a16:creationId xmlns:a16="http://schemas.microsoft.com/office/drawing/2014/main" id="{BB877A08-7680-066E-64A1-55FD7E079891}"/>
              </a:ext>
            </a:extLst>
          </p:cNvPr>
          <p:cNvSpPr>
            <a:spLocks noChangeAspect="1" noChangeArrowheads="1"/>
          </p:cNvSpPr>
          <p:nvPr/>
        </p:nvSpPr>
        <p:spPr bwMode="auto">
          <a:xfrm>
            <a:off x="155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endParaRPr lang="en-IN" altLang="en-US" sz="1800">
              <a:latin typeface="Arial" panose="020B0604020202020204" pitchFamily="34" charset="0"/>
              <a:cs typeface="Arial" panose="020B0604020202020204" pitchFamily="34" charset="0"/>
            </a:endParaRPr>
          </a:p>
        </p:txBody>
      </p:sp>
      <p:sp>
        <p:nvSpPr>
          <p:cNvPr id="30727" name="Rectangle 9">
            <a:extLst>
              <a:ext uri="{FF2B5EF4-FFF2-40B4-BE49-F238E27FC236}">
                <a16:creationId xmlns:a16="http://schemas.microsoft.com/office/drawing/2014/main" id="{89181FA9-ACEE-24CB-6811-52F6FE1E72A9}"/>
              </a:ext>
            </a:extLst>
          </p:cNvPr>
          <p:cNvSpPr>
            <a:spLocks noChangeArrowheads="1"/>
          </p:cNvSpPr>
          <p:nvPr/>
        </p:nvSpPr>
        <p:spPr bwMode="auto">
          <a:xfrm>
            <a:off x="155575" y="6534150"/>
            <a:ext cx="14509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Times New Roman" panose="02020603050405020304" pitchFamily="18" charset="0"/>
                <a:cs typeface="Times New Roman" panose="02020603050405020304" pitchFamily="18" charset="0"/>
              </a:defRPr>
            </a:lvl1pPr>
            <a:lvl2pPr marL="742950" indent="-285750">
              <a:spcBef>
                <a:spcPct val="20000"/>
              </a:spcBef>
              <a:buFont typeface="Arial" panose="020B0604020202020204" pitchFamily="34" charset="0"/>
              <a:buChar char="–"/>
              <a:defRPr sz="2800">
                <a:solidFill>
                  <a:schemeClr val="tx1"/>
                </a:solidFill>
                <a:latin typeface="Times New Roman" panose="02020603050405020304" pitchFamily="18" charset="0"/>
                <a:cs typeface="Times New Roman" panose="02020603050405020304" pitchFamily="18" charset="0"/>
              </a:defRPr>
            </a:lvl2pPr>
            <a:lvl3pPr marL="1143000" indent="-228600">
              <a:spcBef>
                <a:spcPct val="20000"/>
              </a:spcBef>
              <a:buFont typeface="Arial" panose="020B0604020202020204" pitchFamily="34" charset="0"/>
              <a:buChar char="•"/>
              <a:defRPr sz="2400">
                <a:solidFill>
                  <a:schemeClr val="tx1"/>
                </a:solidFill>
                <a:latin typeface="Times New Roman" panose="02020603050405020304" pitchFamily="18" charset="0"/>
                <a:cs typeface="Times New Roman" panose="02020603050405020304" pitchFamily="18" charset="0"/>
              </a:defRPr>
            </a:lvl3pPr>
            <a:lvl4pPr marL="16002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4pPr>
            <a:lvl5pPr marL="2057400" indent="-228600">
              <a:spcBef>
                <a:spcPct val="20000"/>
              </a:spcBef>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Times New Roman" panose="02020603050405020304" pitchFamily="18" charset="0"/>
                <a:cs typeface="Times New Roman" panose="02020603050405020304" pitchFamily="18" charset="0"/>
              </a:defRPr>
            </a:lvl9pPr>
          </a:lstStyle>
          <a:p>
            <a:pPr>
              <a:spcBef>
                <a:spcPct val="0"/>
              </a:spcBef>
              <a:buFontTx/>
              <a:buNone/>
            </a:pPr>
            <a:r>
              <a:rPr lang="en-US" altLang="en-US" sz="1600"/>
              <a:t>CMRCET-CSE</a:t>
            </a:r>
            <a:endParaRPr lang="en-IN" altLang="en-US" sz="1600"/>
          </a:p>
        </p:txBody>
      </p:sp>
    </p:spTree>
  </p:cSld>
  <p:clrMapOvr>
    <a:masterClrMapping/>
  </p:clrMapOvr>
  <p:transition>
    <p:push dir="u"/>
  </p:transition>
</p:sld>
</file>

<file path=ppt/theme/theme1.xml><?xml version="1.0" encoding="utf-8"?>
<a:theme xmlns:a="http://schemas.openxmlformats.org/drawingml/2006/main" name="new need to update 2017-18-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 need to update 2017-18-1</Template>
  <TotalTime>19502</TotalTime>
  <Words>3001</Words>
  <Application>Microsoft Office PowerPoint</Application>
  <PresentationFormat>On-screen Show (4:3)</PresentationFormat>
  <Paragraphs>321</Paragraphs>
  <Slides>46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Book Antiqua</vt:lpstr>
      <vt:lpstr>Calibri</vt:lpstr>
      <vt:lpstr>Symbol</vt:lpstr>
      <vt:lpstr>Times New Roman</vt:lpstr>
      <vt:lpstr>Wingdings</vt:lpstr>
      <vt:lpstr>new need to update 2017-18-1</vt:lpstr>
      <vt:lpstr>PowerPoint Presentation</vt:lpstr>
      <vt:lpstr>Contents</vt:lpstr>
      <vt:lpstr>PowerPoint Presentation</vt:lpstr>
      <vt:lpstr>Abstract</vt:lpstr>
      <vt:lpstr>Abstract</vt:lpstr>
      <vt:lpstr>Introduction</vt:lpstr>
      <vt:lpstr>Introduction</vt:lpstr>
      <vt:lpstr>Literature Review</vt:lpstr>
      <vt:lpstr>PowerPoint Presentation</vt:lpstr>
      <vt:lpstr>PowerPoint Presentation</vt:lpstr>
      <vt:lpstr>PowerPoint Presentation</vt:lpstr>
      <vt:lpstr>Literature Review</vt:lpstr>
      <vt:lpstr>Existing Works</vt:lpstr>
      <vt:lpstr>Existing Works</vt:lpstr>
      <vt:lpstr>Existing Works</vt:lpstr>
      <vt:lpstr>Existing Works</vt:lpstr>
      <vt:lpstr>Results of Existing System</vt:lpstr>
      <vt:lpstr>Results of Existing System</vt:lpstr>
      <vt:lpstr>Results of Existing System</vt:lpstr>
      <vt:lpstr>Proposed System</vt:lpstr>
      <vt:lpstr>Proposed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Proposed System</vt:lpstr>
      <vt:lpstr>Implementation</vt:lpstr>
      <vt:lpstr>Implementation</vt:lpstr>
      <vt:lpstr>Implementation</vt:lpstr>
      <vt:lpstr>Implementation</vt:lpstr>
      <vt:lpstr>Implementation</vt:lpstr>
      <vt:lpstr>Implementation</vt:lpstr>
      <vt:lpstr>Plan of Execution </vt:lpstr>
      <vt:lpstr>Plan of Execution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subhashini gaddam</cp:lastModifiedBy>
  <cp:revision>827</cp:revision>
  <dcterms:created xsi:type="dcterms:W3CDTF">2017-12-26T06:25:32Z</dcterms:created>
  <dcterms:modified xsi:type="dcterms:W3CDTF">2023-04-17T08:25:07Z</dcterms:modified>
</cp:coreProperties>
</file>